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68" r:id="rId2"/>
    <p:sldId id="269" r:id="rId3"/>
    <p:sldId id="271" r:id="rId4"/>
    <p:sldId id="257" r:id="rId5"/>
    <p:sldId id="272" r:id="rId6"/>
    <p:sldId id="341" r:id="rId7"/>
    <p:sldId id="273" r:id="rId8"/>
    <p:sldId id="274" r:id="rId9"/>
    <p:sldId id="275" r:id="rId10"/>
    <p:sldId id="278" r:id="rId11"/>
    <p:sldId id="277" r:id="rId12"/>
    <p:sldId id="280" r:id="rId13"/>
    <p:sldId id="281" r:id="rId14"/>
    <p:sldId id="284" r:id="rId15"/>
    <p:sldId id="289" r:id="rId16"/>
    <p:sldId id="325" r:id="rId17"/>
    <p:sldId id="326" r:id="rId18"/>
    <p:sldId id="327" r:id="rId19"/>
    <p:sldId id="301" r:id="rId20"/>
    <p:sldId id="305" r:id="rId21"/>
    <p:sldId id="302" r:id="rId22"/>
    <p:sldId id="303" r:id="rId23"/>
    <p:sldId id="304" r:id="rId24"/>
    <p:sldId id="317" r:id="rId25"/>
    <p:sldId id="306" r:id="rId26"/>
    <p:sldId id="316" r:id="rId27"/>
    <p:sldId id="324" r:id="rId28"/>
    <p:sldId id="338" r:id="rId29"/>
    <p:sldId id="339" r:id="rId30"/>
    <p:sldId id="340" r:id="rId31"/>
    <p:sldId id="342" r:id="rId32"/>
    <p:sldId id="343" r:id="rId33"/>
    <p:sldId id="344" r:id="rId34"/>
    <p:sldId id="307" r:id="rId35"/>
    <p:sldId id="311" r:id="rId36"/>
    <p:sldId id="328" r:id="rId37"/>
    <p:sldId id="309" r:id="rId38"/>
  </p:sldIdLst>
  <p:sldSz cx="9144000" cy="5715000" type="screen16x10"/>
  <p:notesSz cx="6858000" cy="9144000"/>
  <p:embeddedFontLst>
    <p:embeddedFont>
      <p:font typeface="한컴 고딕" panose="020B0600000101010101" charset="-127"/>
      <p:regular r:id="rId41"/>
      <p:bold r:id="rId42"/>
    </p:embeddedFont>
    <p:embeddedFont>
      <p:font typeface="함초롬돋움" panose="020B0600000101010101" charset="-127"/>
      <p:regular r:id="rId43"/>
      <p:bold r:id="rId44"/>
    </p:embeddedFont>
    <p:embeddedFont>
      <p:font typeface="KoPub돋움체 Bold" panose="02020603020101020101" pitchFamily="18" charset="-127"/>
      <p:regular r:id="rId45"/>
    </p:embeddedFont>
    <p:embeddedFont>
      <p:font typeface="Rix모던고딕 B" panose="02020603020101020101" pitchFamily="18" charset="-127"/>
      <p:regular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DE"/>
    <a:srgbClr val="5968B0"/>
    <a:srgbClr val="2E2EA2"/>
    <a:srgbClr val="F1482B"/>
    <a:srgbClr val="0000CC"/>
    <a:srgbClr val="3333CC"/>
    <a:srgbClr val="3333FF"/>
    <a:srgbClr val="8C8C8C"/>
    <a:srgbClr val="005696"/>
    <a:srgbClr val="007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0" autoAdjust="0"/>
    <p:restoredTop sz="94660"/>
  </p:normalViewPr>
  <p:slideViewPr>
    <p:cSldViewPr>
      <p:cViewPr varScale="1">
        <p:scale>
          <a:sx n="131" d="100"/>
          <a:sy n="131" d="100"/>
        </p:scale>
        <p:origin x="400" y="76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38" d="100"/>
          <a:sy n="138" d="100"/>
        </p:scale>
        <p:origin x="3804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Z:\&#45796;&#50868;&#47196;&#46300;\Data\%5bdrink,%20p1%5d%20Health-2019-10-29%2023-56-55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Drunk </a:t>
            </a:r>
            <a:r>
              <a:rPr lang="en-US" altLang="ko-KR" sz="1800" dirty="0" smtClean="0">
                <a:latin typeface="+mj-lt"/>
              </a:rPr>
              <a:t>Driving</a:t>
            </a:r>
            <a:r>
              <a:rPr lang="en-US" altLang="ko-KR" dirty="0" smtClean="0">
                <a:latin typeface="+mj-lt"/>
              </a:rPr>
              <a:t> Awareness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C-4DB5-ACDD-B54999454A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C-4DB5-ACDD-B54999454A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C-4DB5-ACDD-B54999454A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2136169396891059E-2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5A2-4663-A578-D0AB8D59D41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5A2-4663-A578-D0AB8D59D41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A2-4663-A578-D0AB8D59D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Heart rate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052782628112909E-2"/>
          <c:y val="0.13063592183847056"/>
          <c:w val="0.9137719500543604"/>
          <c:h val="0.78731273027596738"/>
        </c:manualLayout>
      </c:layout>
      <c:scatterChart>
        <c:scatterStyle val="lineMarker"/>
        <c:varyColors val="0"/>
        <c:ser>
          <c:idx val="0"/>
          <c:order val="0"/>
          <c:tx>
            <c:strRef>
              <c:f>'(drink, p1) Health-2019-10-29 2'!$K$1</c:f>
              <c:strCache>
                <c:ptCount val="1"/>
                <c:pt idx="0">
                  <c:v> heartRate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og"/>
            <c:dispRSqr val="0"/>
            <c:dispEq val="0"/>
          </c:trendline>
          <c:xVal>
            <c:numRef>
              <c:f>'(drink, p1) Health-2019-10-29 2'!$J$2:$J$11145</c:f>
              <c:numCache>
                <c:formatCode>General</c:formatCode>
                <c:ptCount val="11144"/>
                <c:pt idx="0">
                  <c:v>0</c:v>
                </c:pt>
                <c:pt idx="1">
                  <c:v>1.3266666666666668E-2</c:v>
                </c:pt>
                <c:pt idx="2">
                  <c:v>2.9983333333333331E-2</c:v>
                </c:pt>
                <c:pt idx="3">
                  <c:v>4.6533333333333329E-2</c:v>
                </c:pt>
                <c:pt idx="4">
                  <c:v>6.3299999999999995E-2</c:v>
                </c:pt>
                <c:pt idx="5">
                  <c:v>8.036666666666667E-2</c:v>
                </c:pt>
                <c:pt idx="6">
                  <c:v>9.6666666666666665E-2</c:v>
                </c:pt>
                <c:pt idx="7">
                  <c:v>0.11331666666666668</c:v>
                </c:pt>
                <c:pt idx="8">
                  <c:v>0.13018333333333335</c:v>
                </c:pt>
                <c:pt idx="9">
                  <c:v>0.14703333333333332</c:v>
                </c:pt>
                <c:pt idx="10">
                  <c:v>0.16338333333333335</c:v>
                </c:pt>
                <c:pt idx="11">
                  <c:v>0.18006666666666668</c:v>
                </c:pt>
                <c:pt idx="12">
                  <c:v>0.19673333333333334</c:v>
                </c:pt>
                <c:pt idx="13">
                  <c:v>0.21333333333333335</c:v>
                </c:pt>
                <c:pt idx="14">
                  <c:v>0.23003333333333334</c:v>
                </c:pt>
                <c:pt idx="15">
                  <c:v>0.24673333333333333</c:v>
                </c:pt>
                <c:pt idx="16">
                  <c:v>0.26335000000000003</c:v>
                </c:pt>
                <c:pt idx="17">
                  <c:v>0.27996666666666664</c:v>
                </c:pt>
                <c:pt idx="18">
                  <c:v>0.2966333333333333</c:v>
                </c:pt>
                <c:pt idx="19">
                  <c:v>0.31333333333333335</c:v>
                </c:pt>
                <c:pt idx="20">
                  <c:v>0.33005000000000001</c:v>
                </c:pt>
                <c:pt idx="21">
                  <c:v>0.34671666666666667</c:v>
                </c:pt>
                <c:pt idx="22">
                  <c:v>0.36331666666666668</c:v>
                </c:pt>
                <c:pt idx="23">
                  <c:v>0.38001666666666661</c:v>
                </c:pt>
                <c:pt idx="24">
                  <c:v>0.39663333333333328</c:v>
                </c:pt>
                <c:pt idx="25">
                  <c:v>0.41339999999999999</c:v>
                </c:pt>
                <c:pt idx="26">
                  <c:v>0.43013333333333331</c:v>
                </c:pt>
                <c:pt idx="27">
                  <c:v>0.44669999999999999</c:v>
                </c:pt>
                <c:pt idx="28">
                  <c:v>0.46336666666666665</c:v>
                </c:pt>
                <c:pt idx="29">
                  <c:v>0.48003333333333331</c:v>
                </c:pt>
                <c:pt idx="30">
                  <c:v>0.49663333333333332</c:v>
                </c:pt>
                <c:pt idx="31">
                  <c:v>0.51329999999999998</c:v>
                </c:pt>
                <c:pt idx="32">
                  <c:v>0.53005000000000002</c:v>
                </c:pt>
                <c:pt idx="33">
                  <c:v>0.54664999999999997</c:v>
                </c:pt>
                <c:pt idx="34">
                  <c:v>0.56333333333333324</c:v>
                </c:pt>
                <c:pt idx="35">
                  <c:v>0.57999999999999996</c:v>
                </c:pt>
                <c:pt idx="36">
                  <c:v>0.59671666666666667</c:v>
                </c:pt>
                <c:pt idx="37">
                  <c:v>0.61348333333333327</c:v>
                </c:pt>
                <c:pt idx="38">
                  <c:v>0.63043333333333329</c:v>
                </c:pt>
                <c:pt idx="39">
                  <c:v>0.64656666666666662</c:v>
                </c:pt>
                <c:pt idx="40">
                  <c:v>0.66326666666666667</c:v>
                </c:pt>
                <c:pt idx="41">
                  <c:v>0.68003333333333338</c:v>
                </c:pt>
                <c:pt idx="42">
                  <c:v>0.69668333333333332</c:v>
                </c:pt>
                <c:pt idx="43">
                  <c:v>0.71330000000000005</c:v>
                </c:pt>
                <c:pt idx="44">
                  <c:v>0.72989999999999999</c:v>
                </c:pt>
                <c:pt idx="45">
                  <c:v>0.74663333333333337</c:v>
                </c:pt>
                <c:pt idx="46">
                  <c:v>0.76336666666666664</c:v>
                </c:pt>
                <c:pt idx="47">
                  <c:v>0.7799166666666667</c:v>
                </c:pt>
                <c:pt idx="48">
                  <c:v>0.79658333333333331</c:v>
                </c:pt>
                <c:pt idx="49">
                  <c:v>0.81325000000000003</c:v>
                </c:pt>
                <c:pt idx="50">
                  <c:v>0.82991666666666675</c:v>
                </c:pt>
                <c:pt idx="51">
                  <c:v>0.84658333333333335</c:v>
                </c:pt>
                <c:pt idx="52">
                  <c:v>0.86331666666666662</c:v>
                </c:pt>
                <c:pt idx="53">
                  <c:v>0.88</c:v>
                </c:pt>
                <c:pt idx="54">
                  <c:v>0.89654999999999996</c:v>
                </c:pt>
                <c:pt idx="55">
                  <c:v>0.91328333333333334</c:v>
                </c:pt>
                <c:pt idx="56">
                  <c:v>0.92998333333333327</c:v>
                </c:pt>
                <c:pt idx="57">
                  <c:v>0.94658333333333333</c:v>
                </c:pt>
                <c:pt idx="58">
                  <c:v>0.96328333333333327</c:v>
                </c:pt>
                <c:pt idx="59">
                  <c:v>0.97998333333333332</c:v>
                </c:pt>
                <c:pt idx="60">
                  <c:v>0.99706666666666666</c:v>
                </c:pt>
                <c:pt idx="61">
                  <c:v>1.0133166666666666</c:v>
                </c:pt>
                <c:pt idx="62">
                  <c:v>1.0299666666666667</c:v>
                </c:pt>
                <c:pt idx="63">
                  <c:v>1.0465833333333334</c:v>
                </c:pt>
                <c:pt idx="64">
                  <c:v>1.0631999999999999</c:v>
                </c:pt>
                <c:pt idx="65">
                  <c:v>1.0799333333333334</c:v>
                </c:pt>
                <c:pt idx="66">
                  <c:v>1.0966166666666666</c:v>
                </c:pt>
                <c:pt idx="67">
                  <c:v>1.1132666666666668</c:v>
                </c:pt>
                <c:pt idx="68">
                  <c:v>1.1300666666666668</c:v>
                </c:pt>
                <c:pt idx="69">
                  <c:v>1.1468166666666666</c:v>
                </c:pt>
                <c:pt idx="70">
                  <c:v>1.1634833333333332</c:v>
                </c:pt>
                <c:pt idx="71">
                  <c:v>1.18015</c:v>
                </c:pt>
                <c:pt idx="72">
                  <c:v>1.1968333333333334</c:v>
                </c:pt>
                <c:pt idx="73">
                  <c:v>1.2134166666666668</c:v>
                </c:pt>
                <c:pt idx="74">
                  <c:v>1.2301166666666667</c:v>
                </c:pt>
                <c:pt idx="75">
                  <c:v>1.2467166666666667</c:v>
                </c:pt>
                <c:pt idx="76">
                  <c:v>1.2634666666666667</c:v>
                </c:pt>
                <c:pt idx="77">
                  <c:v>1.2799499999999999</c:v>
                </c:pt>
                <c:pt idx="78">
                  <c:v>1.2967500000000001</c:v>
                </c:pt>
                <c:pt idx="79">
                  <c:v>1.3135333333333332</c:v>
                </c:pt>
                <c:pt idx="80">
                  <c:v>1.3299999999999998</c:v>
                </c:pt>
                <c:pt idx="81">
                  <c:v>1.3468000000000002</c:v>
                </c:pt>
                <c:pt idx="82">
                  <c:v>1.3634333333333333</c:v>
                </c:pt>
                <c:pt idx="83">
                  <c:v>1.38</c:v>
                </c:pt>
                <c:pt idx="84">
                  <c:v>1.3966500000000002</c:v>
                </c:pt>
                <c:pt idx="85">
                  <c:v>1.4134333333333333</c:v>
                </c:pt>
                <c:pt idx="86">
                  <c:v>1.4300166666666667</c:v>
                </c:pt>
                <c:pt idx="87">
                  <c:v>1.4467000000000001</c:v>
                </c:pt>
                <c:pt idx="88">
                  <c:v>1.4633833333333333</c:v>
                </c:pt>
                <c:pt idx="89">
                  <c:v>1.4800333333333335</c:v>
                </c:pt>
                <c:pt idx="90">
                  <c:v>1.4966333333333333</c:v>
                </c:pt>
                <c:pt idx="91">
                  <c:v>1.5134166666666669</c:v>
                </c:pt>
                <c:pt idx="92">
                  <c:v>1.5300499999999999</c:v>
                </c:pt>
                <c:pt idx="93">
                  <c:v>1.5466833333333334</c:v>
                </c:pt>
                <c:pt idx="94">
                  <c:v>1.5634166666666667</c:v>
                </c:pt>
                <c:pt idx="95">
                  <c:v>1.5800166666666666</c:v>
                </c:pt>
                <c:pt idx="96">
                  <c:v>1.5967500000000001</c:v>
                </c:pt>
                <c:pt idx="97">
                  <c:v>1.6133666666666668</c:v>
                </c:pt>
                <c:pt idx="98">
                  <c:v>1.6304666666666667</c:v>
                </c:pt>
                <c:pt idx="99">
                  <c:v>1.6466000000000001</c:v>
                </c:pt>
                <c:pt idx="100">
                  <c:v>1.6632500000000001</c:v>
                </c:pt>
                <c:pt idx="101">
                  <c:v>1.6799500000000001</c:v>
                </c:pt>
                <c:pt idx="102">
                  <c:v>1.6966166666666667</c:v>
                </c:pt>
                <c:pt idx="103">
                  <c:v>1.7132833333333333</c:v>
                </c:pt>
                <c:pt idx="104">
                  <c:v>1.7299499999999999</c:v>
                </c:pt>
                <c:pt idx="105">
                  <c:v>1.7466833333333334</c:v>
                </c:pt>
                <c:pt idx="106">
                  <c:v>1.7633166666666669</c:v>
                </c:pt>
                <c:pt idx="107">
                  <c:v>1.7799166666666666</c:v>
                </c:pt>
                <c:pt idx="108">
                  <c:v>1.7966166666666665</c:v>
                </c:pt>
                <c:pt idx="109">
                  <c:v>1.8133000000000001</c:v>
                </c:pt>
                <c:pt idx="110">
                  <c:v>1.82995</c:v>
                </c:pt>
                <c:pt idx="111">
                  <c:v>1.8466</c:v>
                </c:pt>
                <c:pt idx="112">
                  <c:v>1.8633500000000001</c:v>
                </c:pt>
                <c:pt idx="113">
                  <c:v>1.8799166666666667</c:v>
                </c:pt>
                <c:pt idx="114">
                  <c:v>1.8966666666666667</c:v>
                </c:pt>
                <c:pt idx="115">
                  <c:v>1.9132833333333332</c:v>
                </c:pt>
                <c:pt idx="116">
                  <c:v>1.9299333333333335</c:v>
                </c:pt>
                <c:pt idx="117">
                  <c:v>1.9466666666666665</c:v>
                </c:pt>
                <c:pt idx="118">
                  <c:v>1.9633499999999999</c:v>
                </c:pt>
                <c:pt idx="119">
                  <c:v>1.9802333333333333</c:v>
                </c:pt>
                <c:pt idx="120">
                  <c:v>1.9965666666666666</c:v>
                </c:pt>
                <c:pt idx="121">
                  <c:v>2.0133166666666669</c:v>
                </c:pt>
                <c:pt idx="122">
                  <c:v>2.0300333333333334</c:v>
                </c:pt>
                <c:pt idx="123">
                  <c:v>2.0466166666666665</c:v>
                </c:pt>
                <c:pt idx="124">
                  <c:v>2.0632999999999999</c:v>
                </c:pt>
                <c:pt idx="125">
                  <c:v>2.0798833333333335</c:v>
                </c:pt>
                <c:pt idx="126">
                  <c:v>2.0965666666666665</c:v>
                </c:pt>
                <c:pt idx="127">
                  <c:v>2.1132</c:v>
                </c:pt>
                <c:pt idx="128">
                  <c:v>2.1300333333333334</c:v>
                </c:pt>
                <c:pt idx="129">
                  <c:v>2.1466333333333334</c:v>
                </c:pt>
                <c:pt idx="130">
                  <c:v>2.1633333333333336</c:v>
                </c:pt>
                <c:pt idx="131">
                  <c:v>2.18005</c:v>
                </c:pt>
                <c:pt idx="132">
                  <c:v>2.1966333333333332</c:v>
                </c:pt>
                <c:pt idx="133">
                  <c:v>2.2133333333333334</c:v>
                </c:pt>
                <c:pt idx="134">
                  <c:v>2.2300833333333334</c:v>
                </c:pt>
                <c:pt idx="135">
                  <c:v>2.2466833333333329</c:v>
                </c:pt>
                <c:pt idx="136">
                  <c:v>2.2633333333333336</c:v>
                </c:pt>
                <c:pt idx="137">
                  <c:v>2.2801166666666663</c:v>
                </c:pt>
                <c:pt idx="138">
                  <c:v>2.2966666666666669</c:v>
                </c:pt>
                <c:pt idx="139">
                  <c:v>2.3134000000000001</c:v>
                </c:pt>
                <c:pt idx="140">
                  <c:v>2.3299833333333333</c:v>
                </c:pt>
                <c:pt idx="141">
                  <c:v>2.3466499999999999</c:v>
                </c:pt>
                <c:pt idx="142">
                  <c:v>2.3633666666666664</c:v>
                </c:pt>
                <c:pt idx="143">
                  <c:v>2.380033333333333</c:v>
                </c:pt>
                <c:pt idx="144">
                  <c:v>2.3966500000000002</c:v>
                </c:pt>
                <c:pt idx="145">
                  <c:v>2.4133166666666668</c:v>
                </c:pt>
                <c:pt idx="146">
                  <c:v>2.4301000000000004</c:v>
                </c:pt>
                <c:pt idx="147">
                  <c:v>2.4467333333333334</c:v>
                </c:pt>
                <c:pt idx="148">
                  <c:v>2.4633833333333333</c:v>
                </c:pt>
                <c:pt idx="149">
                  <c:v>2.4800666666666666</c:v>
                </c:pt>
                <c:pt idx="150">
                  <c:v>2.4966833333333329</c:v>
                </c:pt>
                <c:pt idx="151">
                  <c:v>2.5133999999999999</c:v>
                </c:pt>
                <c:pt idx="152">
                  <c:v>2.5301666666666667</c:v>
                </c:pt>
                <c:pt idx="153">
                  <c:v>2.5466333333333333</c:v>
                </c:pt>
                <c:pt idx="154">
                  <c:v>2.56345</c:v>
                </c:pt>
                <c:pt idx="155">
                  <c:v>2.5800833333333335</c:v>
                </c:pt>
                <c:pt idx="156">
                  <c:v>2.596883333333333</c:v>
                </c:pt>
                <c:pt idx="157">
                  <c:v>2.6133833333333332</c:v>
                </c:pt>
                <c:pt idx="158">
                  <c:v>2.63035</c:v>
                </c:pt>
                <c:pt idx="159">
                  <c:v>2.6465666666666667</c:v>
                </c:pt>
                <c:pt idx="160">
                  <c:v>2.6632499999999997</c:v>
                </c:pt>
                <c:pt idx="161">
                  <c:v>2.6799666666666666</c:v>
                </c:pt>
                <c:pt idx="162">
                  <c:v>2.6966166666666664</c:v>
                </c:pt>
                <c:pt idx="163">
                  <c:v>2.7132333333333336</c:v>
                </c:pt>
                <c:pt idx="164">
                  <c:v>2.7300833333333334</c:v>
                </c:pt>
                <c:pt idx="165">
                  <c:v>2.7467666666666668</c:v>
                </c:pt>
                <c:pt idx="166">
                  <c:v>2.7632666666666665</c:v>
                </c:pt>
                <c:pt idx="167">
                  <c:v>2.7800333333333334</c:v>
                </c:pt>
                <c:pt idx="168">
                  <c:v>2.7965666666666666</c:v>
                </c:pt>
                <c:pt idx="169">
                  <c:v>2.8132666666666664</c:v>
                </c:pt>
                <c:pt idx="170">
                  <c:v>2.8299166666666666</c:v>
                </c:pt>
                <c:pt idx="171">
                  <c:v>2.8465666666666669</c:v>
                </c:pt>
                <c:pt idx="172">
                  <c:v>2.8632333333333335</c:v>
                </c:pt>
                <c:pt idx="173">
                  <c:v>2.87995</c:v>
                </c:pt>
                <c:pt idx="174">
                  <c:v>2.8965833333333331</c:v>
                </c:pt>
                <c:pt idx="175">
                  <c:v>2.9132499999999997</c:v>
                </c:pt>
                <c:pt idx="176">
                  <c:v>2.9299333333333331</c:v>
                </c:pt>
                <c:pt idx="177">
                  <c:v>2.9465999999999997</c:v>
                </c:pt>
                <c:pt idx="178">
                  <c:v>2.9633166666666666</c:v>
                </c:pt>
                <c:pt idx="179">
                  <c:v>2.9798166666666663</c:v>
                </c:pt>
                <c:pt idx="180">
                  <c:v>2.9966166666666667</c:v>
                </c:pt>
                <c:pt idx="181">
                  <c:v>3.0132833333333333</c:v>
                </c:pt>
                <c:pt idx="182">
                  <c:v>3.0299499999999999</c:v>
                </c:pt>
                <c:pt idx="183">
                  <c:v>3.0466166666666665</c:v>
                </c:pt>
                <c:pt idx="184">
                  <c:v>3.0632666666666664</c:v>
                </c:pt>
                <c:pt idx="185">
                  <c:v>3.0799499999999997</c:v>
                </c:pt>
                <c:pt idx="186">
                  <c:v>3.0965833333333332</c:v>
                </c:pt>
                <c:pt idx="187">
                  <c:v>3.1132333333333335</c:v>
                </c:pt>
                <c:pt idx="188">
                  <c:v>3.1300499999999998</c:v>
                </c:pt>
                <c:pt idx="189">
                  <c:v>3.1467166666666668</c:v>
                </c:pt>
                <c:pt idx="190">
                  <c:v>3.1634000000000002</c:v>
                </c:pt>
                <c:pt idx="191">
                  <c:v>3.1800333333333333</c:v>
                </c:pt>
                <c:pt idx="192">
                  <c:v>3.1966999999999999</c:v>
                </c:pt>
                <c:pt idx="193">
                  <c:v>3.2133499999999997</c:v>
                </c:pt>
                <c:pt idx="194">
                  <c:v>3.23</c:v>
                </c:pt>
                <c:pt idx="195">
                  <c:v>3.2472833333333333</c:v>
                </c:pt>
                <c:pt idx="196">
                  <c:v>3.2653000000000003</c:v>
                </c:pt>
                <c:pt idx="197">
                  <c:v>3.2801666666666667</c:v>
                </c:pt>
                <c:pt idx="198">
                  <c:v>3.2967999999999997</c:v>
                </c:pt>
                <c:pt idx="199">
                  <c:v>3.3133499999999998</c:v>
                </c:pt>
                <c:pt idx="200">
                  <c:v>3.3300166666666664</c:v>
                </c:pt>
                <c:pt idx="201">
                  <c:v>3.3466666666666667</c:v>
                </c:pt>
                <c:pt idx="202">
                  <c:v>3.3633333333333337</c:v>
                </c:pt>
                <c:pt idx="203">
                  <c:v>3.3800000000000003</c:v>
                </c:pt>
                <c:pt idx="204">
                  <c:v>3.3967499999999999</c:v>
                </c:pt>
                <c:pt idx="205">
                  <c:v>3.4134666666666664</c:v>
                </c:pt>
                <c:pt idx="206">
                  <c:v>3.4301166666666663</c:v>
                </c:pt>
                <c:pt idx="207">
                  <c:v>3.4468000000000001</c:v>
                </c:pt>
                <c:pt idx="208">
                  <c:v>3.4634333333333336</c:v>
                </c:pt>
                <c:pt idx="209">
                  <c:v>3.4800666666666666</c:v>
                </c:pt>
                <c:pt idx="210">
                  <c:v>3.496666666666667</c:v>
                </c:pt>
                <c:pt idx="211">
                  <c:v>3.5136333333333334</c:v>
                </c:pt>
                <c:pt idx="212">
                  <c:v>3.5300833333333332</c:v>
                </c:pt>
                <c:pt idx="213">
                  <c:v>3.5467</c:v>
                </c:pt>
                <c:pt idx="214">
                  <c:v>3.5633499999999998</c:v>
                </c:pt>
                <c:pt idx="215">
                  <c:v>3.5800833333333335</c:v>
                </c:pt>
                <c:pt idx="216">
                  <c:v>3.5967333333333333</c:v>
                </c:pt>
                <c:pt idx="217">
                  <c:v>3.6134333333333335</c:v>
                </c:pt>
                <c:pt idx="218">
                  <c:v>3.6302833333333333</c:v>
                </c:pt>
                <c:pt idx="219">
                  <c:v>3.6465999999999998</c:v>
                </c:pt>
                <c:pt idx="220">
                  <c:v>3.6632333333333333</c:v>
                </c:pt>
                <c:pt idx="221">
                  <c:v>3.6799666666666666</c:v>
                </c:pt>
                <c:pt idx="222">
                  <c:v>3.69665</c:v>
                </c:pt>
                <c:pt idx="223">
                  <c:v>3.7132999999999998</c:v>
                </c:pt>
                <c:pt idx="224">
                  <c:v>3.7299333333333333</c:v>
                </c:pt>
                <c:pt idx="225">
                  <c:v>3.7466166666666667</c:v>
                </c:pt>
                <c:pt idx="226">
                  <c:v>3.7632166666666667</c:v>
                </c:pt>
                <c:pt idx="227">
                  <c:v>3.7799833333333335</c:v>
                </c:pt>
                <c:pt idx="228">
                  <c:v>3.7965500000000003</c:v>
                </c:pt>
                <c:pt idx="229">
                  <c:v>3.8132833333333331</c:v>
                </c:pt>
                <c:pt idx="230">
                  <c:v>3.8299166666666666</c:v>
                </c:pt>
                <c:pt idx="231">
                  <c:v>3.8466</c:v>
                </c:pt>
                <c:pt idx="232">
                  <c:v>3.8632499999999999</c:v>
                </c:pt>
                <c:pt idx="233">
                  <c:v>3.8799333333333332</c:v>
                </c:pt>
                <c:pt idx="234">
                  <c:v>3.8965999999999998</c:v>
                </c:pt>
                <c:pt idx="235">
                  <c:v>3.9132333333333333</c:v>
                </c:pt>
                <c:pt idx="236">
                  <c:v>3.9299666666666666</c:v>
                </c:pt>
                <c:pt idx="237">
                  <c:v>3.9466666666666668</c:v>
                </c:pt>
                <c:pt idx="238">
                  <c:v>3.9632999999999998</c:v>
                </c:pt>
                <c:pt idx="239">
                  <c:v>3.9799166666666665</c:v>
                </c:pt>
                <c:pt idx="240">
                  <c:v>3.9965833333333332</c:v>
                </c:pt>
                <c:pt idx="241">
                  <c:v>4.0132500000000002</c:v>
                </c:pt>
                <c:pt idx="242">
                  <c:v>4.0299166666666668</c:v>
                </c:pt>
                <c:pt idx="243">
                  <c:v>4.0466833333333332</c:v>
                </c:pt>
                <c:pt idx="244">
                  <c:v>4.0632999999999999</c:v>
                </c:pt>
                <c:pt idx="245">
                  <c:v>4.0800333333333336</c:v>
                </c:pt>
                <c:pt idx="246">
                  <c:v>4.0965833333333332</c:v>
                </c:pt>
                <c:pt idx="247">
                  <c:v>4.1132499999999999</c:v>
                </c:pt>
                <c:pt idx="248">
                  <c:v>4.1302000000000003</c:v>
                </c:pt>
                <c:pt idx="249">
                  <c:v>4.1466500000000002</c:v>
                </c:pt>
                <c:pt idx="250">
                  <c:v>4.1634166666666665</c:v>
                </c:pt>
                <c:pt idx="251">
                  <c:v>4.180016666666666</c:v>
                </c:pt>
                <c:pt idx="252">
                  <c:v>4.1967833333333333</c:v>
                </c:pt>
                <c:pt idx="253">
                  <c:v>4.2133500000000002</c:v>
                </c:pt>
                <c:pt idx="254">
                  <c:v>4.2300833333333339</c:v>
                </c:pt>
                <c:pt idx="255">
                  <c:v>4.2467333333333332</c:v>
                </c:pt>
                <c:pt idx="256">
                  <c:v>4.2634499999999997</c:v>
                </c:pt>
                <c:pt idx="257">
                  <c:v>4.2800166666666666</c:v>
                </c:pt>
                <c:pt idx="258">
                  <c:v>4.2966833333333332</c:v>
                </c:pt>
                <c:pt idx="259">
                  <c:v>4.3134333333333332</c:v>
                </c:pt>
                <c:pt idx="260">
                  <c:v>4.3301166666666671</c:v>
                </c:pt>
                <c:pt idx="261">
                  <c:v>4.3468</c:v>
                </c:pt>
                <c:pt idx="262">
                  <c:v>4.3633999999999995</c:v>
                </c:pt>
                <c:pt idx="263">
                  <c:v>4.3800499999999998</c:v>
                </c:pt>
                <c:pt idx="264">
                  <c:v>4.3966666666666665</c:v>
                </c:pt>
                <c:pt idx="265">
                  <c:v>4.4134333333333329</c:v>
                </c:pt>
                <c:pt idx="266">
                  <c:v>4.4300666666666659</c:v>
                </c:pt>
                <c:pt idx="267">
                  <c:v>4.4467333333333325</c:v>
                </c:pt>
                <c:pt idx="268">
                  <c:v>4.4633999999999991</c:v>
                </c:pt>
                <c:pt idx="269">
                  <c:v>4.4800500000000003</c:v>
                </c:pt>
                <c:pt idx="270">
                  <c:v>4.4967666666666668</c:v>
                </c:pt>
                <c:pt idx="271">
                  <c:v>4.5134333333333334</c:v>
                </c:pt>
                <c:pt idx="272">
                  <c:v>4.5301500000000008</c:v>
                </c:pt>
                <c:pt idx="273">
                  <c:v>4.5466833333333332</c:v>
                </c:pt>
                <c:pt idx="274">
                  <c:v>4.5633999999999997</c:v>
                </c:pt>
                <c:pt idx="275">
                  <c:v>4.58</c:v>
                </c:pt>
                <c:pt idx="276">
                  <c:v>4.596683333333333</c:v>
                </c:pt>
                <c:pt idx="277">
                  <c:v>4.6133333333333333</c:v>
                </c:pt>
                <c:pt idx="278">
                  <c:v>4.6303333333333336</c:v>
                </c:pt>
                <c:pt idx="279">
                  <c:v>4.6466166666666675</c:v>
                </c:pt>
                <c:pt idx="280">
                  <c:v>4.6633000000000004</c:v>
                </c:pt>
                <c:pt idx="281">
                  <c:v>4.6798999999999999</c:v>
                </c:pt>
                <c:pt idx="282">
                  <c:v>4.6966000000000001</c:v>
                </c:pt>
                <c:pt idx="283">
                  <c:v>4.7132833333333339</c:v>
                </c:pt>
                <c:pt idx="284">
                  <c:v>4.7298999999999998</c:v>
                </c:pt>
                <c:pt idx="285">
                  <c:v>4.7465666666666664</c:v>
                </c:pt>
                <c:pt idx="286">
                  <c:v>4.7633166666666664</c:v>
                </c:pt>
                <c:pt idx="287">
                  <c:v>4.7799166666666668</c:v>
                </c:pt>
                <c:pt idx="288">
                  <c:v>4.7966499999999996</c:v>
                </c:pt>
                <c:pt idx="289">
                  <c:v>4.81325</c:v>
                </c:pt>
                <c:pt idx="290">
                  <c:v>4.8299500000000002</c:v>
                </c:pt>
                <c:pt idx="291">
                  <c:v>4.846566666666666</c:v>
                </c:pt>
                <c:pt idx="292">
                  <c:v>4.8633166666666661</c:v>
                </c:pt>
                <c:pt idx="293">
                  <c:v>4.88</c:v>
                </c:pt>
                <c:pt idx="294">
                  <c:v>4.8965666666666667</c:v>
                </c:pt>
                <c:pt idx="295">
                  <c:v>4.9132500000000006</c:v>
                </c:pt>
                <c:pt idx="296">
                  <c:v>4.9299166666666672</c:v>
                </c:pt>
                <c:pt idx="297">
                  <c:v>4.9465666666666666</c:v>
                </c:pt>
                <c:pt idx="298">
                  <c:v>4.9632500000000004</c:v>
                </c:pt>
                <c:pt idx="299">
                  <c:v>4.979916666666667</c:v>
                </c:pt>
                <c:pt idx="300">
                  <c:v>4.9966499999999998</c:v>
                </c:pt>
                <c:pt idx="301">
                  <c:v>5.01335</c:v>
                </c:pt>
                <c:pt idx="302">
                  <c:v>5.0299500000000004</c:v>
                </c:pt>
                <c:pt idx="303">
                  <c:v>5.0465999999999998</c:v>
                </c:pt>
                <c:pt idx="304">
                  <c:v>5.0633166666666662</c:v>
                </c:pt>
                <c:pt idx="305">
                  <c:v>5.079933333333333</c:v>
                </c:pt>
                <c:pt idx="306">
                  <c:v>5.0966333333333331</c:v>
                </c:pt>
                <c:pt idx="307">
                  <c:v>5.1132499999999999</c:v>
                </c:pt>
                <c:pt idx="308">
                  <c:v>5.1300999999999997</c:v>
                </c:pt>
                <c:pt idx="309">
                  <c:v>5.1468666666666669</c:v>
                </c:pt>
                <c:pt idx="310">
                  <c:v>5.1635833333333334</c:v>
                </c:pt>
                <c:pt idx="311">
                  <c:v>5.1800833333333332</c:v>
                </c:pt>
                <c:pt idx="312">
                  <c:v>5.1967999999999996</c:v>
                </c:pt>
                <c:pt idx="313">
                  <c:v>5.2134333333333327</c:v>
                </c:pt>
                <c:pt idx="314">
                  <c:v>5.2300166666666668</c:v>
                </c:pt>
                <c:pt idx="315">
                  <c:v>5.2468499999999993</c:v>
                </c:pt>
                <c:pt idx="316">
                  <c:v>5.2633166666666664</c:v>
                </c:pt>
                <c:pt idx="317">
                  <c:v>5.28</c:v>
                </c:pt>
                <c:pt idx="318">
                  <c:v>5.2966666666666669</c:v>
                </c:pt>
                <c:pt idx="319">
                  <c:v>5.3135000000000003</c:v>
                </c:pt>
                <c:pt idx="320">
                  <c:v>5.33005</c:v>
                </c:pt>
                <c:pt idx="321">
                  <c:v>5.3467333333333329</c:v>
                </c:pt>
                <c:pt idx="322">
                  <c:v>5.3633166666666661</c:v>
                </c:pt>
                <c:pt idx="323">
                  <c:v>5.3799833333333327</c:v>
                </c:pt>
                <c:pt idx="324">
                  <c:v>5.3967000000000001</c:v>
                </c:pt>
                <c:pt idx="325">
                  <c:v>5.413383333333333</c:v>
                </c:pt>
                <c:pt idx="326">
                  <c:v>5.4299833333333334</c:v>
                </c:pt>
                <c:pt idx="327">
                  <c:v>5.4467999999999996</c:v>
                </c:pt>
                <c:pt idx="328">
                  <c:v>5.4633333333333338</c:v>
                </c:pt>
                <c:pt idx="329">
                  <c:v>5.4800833333333339</c:v>
                </c:pt>
                <c:pt idx="330">
                  <c:v>5.4969999999999999</c:v>
                </c:pt>
                <c:pt idx="331">
                  <c:v>5.5133833333333335</c:v>
                </c:pt>
                <c:pt idx="332">
                  <c:v>5.5301</c:v>
                </c:pt>
                <c:pt idx="333">
                  <c:v>5.546616666666667</c:v>
                </c:pt>
                <c:pt idx="334">
                  <c:v>5.5633166666666662</c:v>
                </c:pt>
                <c:pt idx="335">
                  <c:v>5.5799833333333329</c:v>
                </c:pt>
                <c:pt idx="336">
                  <c:v>5.5966499999999995</c:v>
                </c:pt>
                <c:pt idx="337">
                  <c:v>5.6134333333333331</c:v>
                </c:pt>
                <c:pt idx="338">
                  <c:v>5.6303000000000001</c:v>
                </c:pt>
                <c:pt idx="339">
                  <c:v>5.6465666666666667</c:v>
                </c:pt>
                <c:pt idx="340">
                  <c:v>5.6632333333333333</c:v>
                </c:pt>
                <c:pt idx="341">
                  <c:v>5.6799166666666672</c:v>
                </c:pt>
                <c:pt idx="342">
                  <c:v>5.6966000000000001</c:v>
                </c:pt>
                <c:pt idx="343">
                  <c:v>5.7133000000000003</c:v>
                </c:pt>
                <c:pt idx="344">
                  <c:v>5.729916666666667</c:v>
                </c:pt>
                <c:pt idx="345">
                  <c:v>5.7465999999999999</c:v>
                </c:pt>
                <c:pt idx="346">
                  <c:v>5.763233333333333</c:v>
                </c:pt>
                <c:pt idx="347">
                  <c:v>5.7799166666666668</c:v>
                </c:pt>
                <c:pt idx="348">
                  <c:v>5.7965833333333334</c:v>
                </c:pt>
                <c:pt idx="349">
                  <c:v>5.8132833333333336</c:v>
                </c:pt>
                <c:pt idx="350">
                  <c:v>5.8299666666666665</c:v>
                </c:pt>
                <c:pt idx="351">
                  <c:v>5.8465833333333332</c:v>
                </c:pt>
                <c:pt idx="352">
                  <c:v>5.8632833333333334</c:v>
                </c:pt>
                <c:pt idx="353">
                  <c:v>5.8799666666666663</c:v>
                </c:pt>
                <c:pt idx="354">
                  <c:v>5.8966166666666675</c:v>
                </c:pt>
                <c:pt idx="355">
                  <c:v>5.9133333333333331</c:v>
                </c:pt>
                <c:pt idx="356">
                  <c:v>5.9299333333333335</c:v>
                </c:pt>
                <c:pt idx="357">
                  <c:v>5.9466000000000001</c:v>
                </c:pt>
                <c:pt idx="358">
                  <c:v>5.9633000000000003</c:v>
                </c:pt>
                <c:pt idx="359">
                  <c:v>5.9798833333333334</c:v>
                </c:pt>
                <c:pt idx="360">
                  <c:v>5.996666666666667</c:v>
                </c:pt>
                <c:pt idx="361">
                  <c:v>6.0133166666666664</c:v>
                </c:pt>
                <c:pt idx="362">
                  <c:v>6.029983333333333</c:v>
                </c:pt>
                <c:pt idx="363">
                  <c:v>6.0465833333333334</c:v>
                </c:pt>
                <c:pt idx="364">
                  <c:v>6.0632166666666665</c:v>
                </c:pt>
                <c:pt idx="365">
                  <c:v>6.0798999999999994</c:v>
                </c:pt>
                <c:pt idx="366">
                  <c:v>6.0965999999999996</c:v>
                </c:pt>
                <c:pt idx="367">
                  <c:v>6.1133833333333332</c:v>
                </c:pt>
                <c:pt idx="368">
                  <c:v>6.1300333333333334</c:v>
                </c:pt>
                <c:pt idx="369">
                  <c:v>6.1467999999999998</c:v>
                </c:pt>
                <c:pt idx="370">
                  <c:v>6.1634833333333336</c:v>
                </c:pt>
                <c:pt idx="371">
                  <c:v>6.1801166666666667</c:v>
                </c:pt>
                <c:pt idx="372">
                  <c:v>6.1967166666666662</c:v>
                </c:pt>
                <c:pt idx="373">
                  <c:v>6.2133833333333337</c:v>
                </c:pt>
                <c:pt idx="374">
                  <c:v>6.2300666666666666</c:v>
                </c:pt>
                <c:pt idx="375">
                  <c:v>6.246833333333333</c:v>
                </c:pt>
                <c:pt idx="376">
                  <c:v>6.26335</c:v>
                </c:pt>
                <c:pt idx="377">
                  <c:v>6.279983333333333</c:v>
                </c:pt>
                <c:pt idx="378">
                  <c:v>6.2967500000000003</c:v>
                </c:pt>
                <c:pt idx="379">
                  <c:v>6.3134166666666669</c:v>
                </c:pt>
                <c:pt idx="380">
                  <c:v>6.3299833333333329</c:v>
                </c:pt>
                <c:pt idx="381">
                  <c:v>6.346683333333333</c:v>
                </c:pt>
                <c:pt idx="382">
                  <c:v>6.3633666666666668</c:v>
                </c:pt>
                <c:pt idx="383">
                  <c:v>6.3800166666666662</c:v>
                </c:pt>
                <c:pt idx="384">
                  <c:v>6.3966666666666665</c:v>
                </c:pt>
                <c:pt idx="385">
                  <c:v>6.413383333333333</c:v>
                </c:pt>
                <c:pt idx="386">
                  <c:v>6.4300499999999996</c:v>
                </c:pt>
                <c:pt idx="387">
                  <c:v>6.44665</c:v>
                </c:pt>
                <c:pt idx="388">
                  <c:v>6.4633000000000003</c:v>
                </c:pt>
                <c:pt idx="389">
                  <c:v>6.48</c:v>
                </c:pt>
                <c:pt idx="390">
                  <c:v>6.4966333333333335</c:v>
                </c:pt>
                <c:pt idx="391">
                  <c:v>6.5133666666666672</c:v>
                </c:pt>
                <c:pt idx="392">
                  <c:v>6.53</c:v>
                </c:pt>
                <c:pt idx="393">
                  <c:v>6.5467333333333331</c:v>
                </c:pt>
                <c:pt idx="394">
                  <c:v>6.5633499999999998</c:v>
                </c:pt>
                <c:pt idx="395">
                  <c:v>6.5799666666666665</c:v>
                </c:pt>
                <c:pt idx="396">
                  <c:v>6.5966666666666667</c:v>
                </c:pt>
                <c:pt idx="397">
                  <c:v>6.6133499999999996</c:v>
                </c:pt>
                <c:pt idx="398">
                  <c:v>6.6304166666666662</c:v>
                </c:pt>
                <c:pt idx="399">
                  <c:v>6.6466666666666665</c:v>
                </c:pt>
                <c:pt idx="400">
                  <c:v>6.6633333333333331</c:v>
                </c:pt>
                <c:pt idx="401">
                  <c:v>6.6799500000000007</c:v>
                </c:pt>
                <c:pt idx="402">
                  <c:v>6.6966166666666673</c:v>
                </c:pt>
                <c:pt idx="403">
                  <c:v>6.7132833333333339</c:v>
                </c:pt>
                <c:pt idx="404">
                  <c:v>6.7299666666666669</c:v>
                </c:pt>
                <c:pt idx="405">
                  <c:v>6.7465333333333328</c:v>
                </c:pt>
                <c:pt idx="406">
                  <c:v>6.7633000000000001</c:v>
                </c:pt>
                <c:pt idx="407">
                  <c:v>6.7799666666666667</c:v>
                </c:pt>
                <c:pt idx="408">
                  <c:v>6.7966833333333332</c:v>
                </c:pt>
                <c:pt idx="409">
                  <c:v>6.8132333333333328</c:v>
                </c:pt>
                <c:pt idx="410">
                  <c:v>6.8300166666666664</c:v>
                </c:pt>
                <c:pt idx="411">
                  <c:v>6.846566666666666</c:v>
                </c:pt>
                <c:pt idx="412">
                  <c:v>6.8632666666666662</c:v>
                </c:pt>
                <c:pt idx="413">
                  <c:v>6.8799333333333328</c:v>
                </c:pt>
                <c:pt idx="414">
                  <c:v>6.8966000000000003</c:v>
                </c:pt>
                <c:pt idx="415">
                  <c:v>6.913216666666667</c:v>
                </c:pt>
                <c:pt idx="416">
                  <c:v>6.9299500000000007</c:v>
                </c:pt>
                <c:pt idx="417">
                  <c:v>6.946533333333333</c:v>
                </c:pt>
                <c:pt idx="418">
                  <c:v>6.9632833333333339</c:v>
                </c:pt>
                <c:pt idx="419">
                  <c:v>6.9799500000000005</c:v>
                </c:pt>
                <c:pt idx="420">
                  <c:v>6.9966333333333335</c:v>
                </c:pt>
                <c:pt idx="421">
                  <c:v>7.013233333333333</c:v>
                </c:pt>
                <c:pt idx="422">
                  <c:v>7.0299333333333331</c:v>
                </c:pt>
                <c:pt idx="423">
                  <c:v>7.0465999999999998</c:v>
                </c:pt>
                <c:pt idx="424">
                  <c:v>7.0632166666666665</c:v>
                </c:pt>
                <c:pt idx="425">
                  <c:v>7.079933333333333</c:v>
                </c:pt>
                <c:pt idx="426">
                  <c:v>7.0965833333333332</c:v>
                </c:pt>
                <c:pt idx="427">
                  <c:v>7.1132333333333326</c:v>
                </c:pt>
                <c:pt idx="428">
                  <c:v>7.1300166666666662</c:v>
                </c:pt>
                <c:pt idx="429">
                  <c:v>7.1468499999999997</c:v>
                </c:pt>
                <c:pt idx="430">
                  <c:v>7.163383333333333</c:v>
                </c:pt>
                <c:pt idx="431">
                  <c:v>7.1799666666666671</c:v>
                </c:pt>
                <c:pt idx="432">
                  <c:v>7.1966333333333337</c:v>
                </c:pt>
                <c:pt idx="433">
                  <c:v>7.2133999999999991</c:v>
                </c:pt>
                <c:pt idx="434">
                  <c:v>7.2300999999999993</c:v>
                </c:pt>
                <c:pt idx="435">
                  <c:v>7.2467500000000005</c:v>
                </c:pt>
                <c:pt idx="436">
                  <c:v>7.2634333333333334</c:v>
                </c:pt>
                <c:pt idx="437">
                  <c:v>7.2800666666666665</c:v>
                </c:pt>
                <c:pt idx="438">
                  <c:v>7.2967666666666666</c:v>
                </c:pt>
                <c:pt idx="439">
                  <c:v>7.3134333333333332</c:v>
                </c:pt>
                <c:pt idx="440">
                  <c:v>7.3300666666666663</c:v>
                </c:pt>
                <c:pt idx="441">
                  <c:v>7.3466333333333331</c:v>
                </c:pt>
                <c:pt idx="442">
                  <c:v>7.3635000000000002</c:v>
                </c:pt>
                <c:pt idx="443">
                  <c:v>7.3800499999999998</c:v>
                </c:pt>
                <c:pt idx="444">
                  <c:v>7.3967499999999999</c:v>
                </c:pt>
                <c:pt idx="445">
                  <c:v>7.4135</c:v>
                </c:pt>
                <c:pt idx="446">
                  <c:v>7.4300333333333333</c:v>
                </c:pt>
                <c:pt idx="447">
                  <c:v>7.4467333333333325</c:v>
                </c:pt>
                <c:pt idx="448">
                  <c:v>7.4632833333333339</c:v>
                </c:pt>
                <c:pt idx="449">
                  <c:v>7.4800166666666668</c:v>
                </c:pt>
                <c:pt idx="450">
                  <c:v>7.4966499999999998</c:v>
                </c:pt>
                <c:pt idx="451">
                  <c:v>7.5133333333333336</c:v>
                </c:pt>
                <c:pt idx="452">
                  <c:v>7.5301</c:v>
                </c:pt>
                <c:pt idx="453">
                  <c:v>7.5466499999999996</c:v>
                </c:pt>
                <c:pt idx="454">
                  <c:v>7.563366666666667</c:v>
                </c:pt>
                <c:pt idx="455">
                  <c:v>7.58</c:v>
                </c:pt>
                <c:pt idx="456">
                  <c:v>7.596683333333333</c:v>
                </c:pt>
                <c:pt idx="457">
                  <c:v>7.6132999999999997</c:v>
                </c:pt>
                <c:pt idx="458">
                  <c:v>7.6303333333333336</c:v>
                </c:pt>
                <c:pt idx="459">
                  <c:v>7.6466166666666675</c:v>
                </c:pt>
                <c:pt idx="460">
                  <c:v>7.6632500000000006</c:v>
                </c:pt>
                <c:pt idx="461">
                  <c:v>7.6800333333333333</c:v>
                </c:pt>
                <c:pt idx="462">
                  <c:v>7.6966666666666672</c:v>
                </c:pt>
                <c:pt idx="463">
                  <c:v>7.7132333333333332</c:v>
                </c:pt>
                <c:pt idx="464">
                  <c:v>7.7299333333333333</c:v>
                </c:pt>
                <c:pt idx="465">
                  <c:v>7.7465999999999999</c:v>
                </c:pt>
                <c:pt idx="466">
                  <c:v>7.7632666666666665</c:v>
                </c:pt>
                <c:pt idx="467">
                  <c:v>7.7798999999999996</c:v>
                </c:pt>
                <c:pt idx="468">
                  <c:v>7.7965999999999998</c:v>
                </c:pt>
                <c:pt idx="469">
                  <c:v>7.8132999999999999</c:v>
                </c:pt>
                <c:pt idx="470">
                  <c:v>7.8298999999999994</c:v>
                </c:pt>
                <c:pt idx="471">
                  <c:v>7.8466499999999995</c:v>
                </c:pt>
                <c:pt idx="472">
                  <c:v>7.8633499999999996</c:v>
                </c:pt>
                <c:pt idx="473">
                  <c:v>7.8799666666666663</c:v>
                </c:pt>
                <c:pt idx="474">
                  <c:v>7.8966166666666675</c:v>
                </c:pt>
                <c:pt idx="475">
                  <c:v>7.9132833333333341</c:v>
                </c:pt>
                <c:pt idx="476">
                  <c:v>7.9299166666666672</c:v>
                </c:pt>
                <c:pt idx="477">
                  <c:v>7.94665</c:v>
                </c:pt>
                <c:pt idx="478">
                  <c:v>7.9632500000000004</c:v>
                </c:pt>
                <c:pt idx="479">
                  <c:v>7.9798999999999998</c:v>
                </c:pt>
                <c:pt idx="480">
                  <c:v>7.996666666666667</c:v>
                </c:pt>
                <c:pt idx="481">
                  <c:v>8.0132333333333339</c:v>
                </c:pt>
                <c:pt idx="482">
                  <c:v>8.0300166666666666</c:v>
                </c:pt>
                <c:pt idx="483">
                  <c:v>8.0465833333333343</c:v>
                </c:pt>
                <c:pt idx="484">
                  <c:v>8.0632666666666672</c:v>
                </c:pt>
                <c:pt idx="485">
                  <c:v>8.079933333333333</c:v>
                </c:pt>
                <c:pt idx="486">
                  <c:v>8.0966500000000003</c:v>
                </c:pt>
                <c:pt idx="487">
                  <c:v>8.1132666666666662</c:v>
                </c:pt>
                <c:pt idx="488">
                  <c:v>8.1300333333333334</c:v>
                </c:pt>
                <c:pt idx="489">
                  <c:v>8.1468166666666679</c:v>
                </c:pt>
                <c:pt idx="490">
                  <c:v>8.1633833333333339</c:v>
                </c:pt>
                <c:pt idx="491">
                  <c:v>8.1801333333333339</c:v>
                </c:pt>
                <c:pt idx="492">
                  <c:v>8.1967833333333342</c:v>
                </c:pt>
                <c:pt idx="493">
                  <c:v>8.2133000000000003</c:v>
                </c:pt>
                <c:pt idx="494">
                  <c:v>8.2300666666666658</c:v>
                </c:pt>
                <c:pt idx="495">
                  <c:v>8.2466333333333335</c:v>
                </c:pt>
                <c:pt idx="496">
                  <c:v>8.2633333333333336</c:v>
                </c:pt>
                <c:pt idx="497">
                  <c:v>8.2799833333333321</c:v>
                </c:pt>
                <c:pt idx="498">
                  <c:v>8.2967833333333338</c:v>
                </c:pt>
                <c:pt idx="499">
                  <c:v>8.3133833333333325</c:v>
                </c:pt>
                <c:pt idx="500">
                  <c:v>8.3300333333333345</c:v>
                </c:pt>
                <c:pt idx="501">
                  <c:v>8.3467333333333329</c:v>
                </c:pt>
                <c:pt idx="502">
                  <c:v>8.3632833333333334</c:v>
                </c:pt>
                <c:pt idx="503">
                  <c:v>8.3801166666666678</c:v>
                </c:pt>
                <c:pt idx="504">
                  <c:v>8.3968333333333334</c:v>
                </c:pt>
                <c:pt idx="505">
                  <c:v>8.4133833333333339</c:v>
                </c:pt>
                <c:pt idx="506">
                  <c:v>8.4299833333333325</c:v>
                </c:pt>
                <c:pt idx="507">
                  <c:v>8.4467333333333325</c:v>
                </c:pt>
                <c:pt idx="508">
                  <c:v>8.463516666666667</c:v>
                </c:pt>
                <c:pt idx="509">
                  <c:v>8.4801666666666673</c:v>
                </c:pt>
                <c:pt idx="510">
                  <c:v>8.4966499999999989</c:v>
                </c:pt>
                <c:pt idx="511">
                  <c:v>8.5132999999999992</c:v>
                </c:pt>
                <c:pt idx="512">
                  <c:v>8.5301333333333336</c:v>
                </c:pt>
                <c:pt idx="513">
                  <c:v>8.5466666666666651</c:v>
                </c:pt>
                <c:pt idx="514">
                  <c:v>8.5633333333333326</c:v>
                </c:pt>
                <c:pt idx="515">
                  <c:v>8.5800999999999998</c:v>
                </c:pt>
                <c:pt idx="516">
                  <c:v>8.5966500000000003</c:v>
                </c:pt>
                <c:pt idx="517">
                  <c:v>8.6133333333333333</c:v>
                </c:pt>
                <c:pt idx="518">
                  <c:v>8.6303333333333345</c:v>
                </c:pt>
                <c:pt idx="519">
                  <c:v>8.6465666666666667</c:v>
                </c:pt>
                <c:pt idx="520">
                  <c:v>8.6632999999999996</c:v>
                </c:pt>
                <c:pt idx="521">
                  <c:v>8.68</c:v>
                </c:pt>
                <c:pt idx="522">
                  <c:v>8.6966333333333328</c:v>
                </c:pt>
                <c:pt idx="523">
                  <c:v>8.7132333333333332</c:v>
                </c:pt>
                <c:pt idx="524">
                  <c:v>8.7298999999999989</c:v>
                </c:pt>
                <c:pt idx="525">
                  <c:v>8.7466166666666663</c:v>
                </c:pt>
                <c:pt idx="526">
                  <c:v>8.7632166666666667</c:v>
                </c:pt>
                <c:pt idx="527">
                  <c:v>8.7798999999999996</c:v>
                </c:pt>
                <c:pt idx="528">
                  <c:v>8.7965333333333344</c:v>
                </c:pt>
                <c:pt idx="529">
                  <c:v>8.81325</c:v>
                </c:pt>
                <c:pt idx="530">
                  <c:v>8.8299166666666657</c:v>
                </c:pt>
                <c:pt idx="531">
                  <c:v>8.8467000000000002</c:v>
                </c:pt>
                <c:pt idx="532">
                  <c:v>8.8633666666666677</c:v>
                </c:pt>
                <c:pt idx="533">
                  <c:v>8.8798999999999992</c:v>
                </c:pt>
                <c:pt idx="534">
                  <c:v>8.8965499999999995</c:v>
                </c:pt>
                <c:pt idx="535">
                  <c:v>8.9132333333333325</c:v>
                </c:pt>
                <c:pt idx="536">
                  <c:v>8.9300166666666669</c:v>
                </c:pt>
                <c:pt idx="537">
                  <c:v>8.9466333333333328</c:v>
                </c:pt>
                <c:pt idx="538">
                  <c:v>8.9633666666666674</c:v>
                </c:pt>
                <c:pt idx="539">
                  <c:v>8.9799166666666661</c:v>
                </c:pt>
                <c:pt idx="540">
                  <c:v>8.9966000000000008</c:v>
                </c:pt>
                <c:pt idx="541">
                  <c:v>9.0132999999999992</c:v>
                </c:pt>
                <c:pt idx="542">
                  <c:v>9.0299166666666668</c:v>
                </c:pt>
                <c:pt idx="543">
                  <c:v>9.0466499999999996</c:v>
                </c:pt>
                <c:pt idx="544">
                  <c:v>9.0632000000000001</c:v>
                </c:pt>
                <c:pt idx="545">
                  <c:v>9.0799666666666674</c:v>
                </c:pt>
                <c:pt idx="546">
                  <c:v>9.0965833333333332</c:v>
                </c:pt>
                <c:pt idx="547">
                  <c:v>9.113266666666668</c:v>
                </c:pt>
                <c:pt idx="548">
                  <c:v>9.130016666666668</c:v>
                </c:pt>
                <c:pt idx="549">
                  <c:v>9.1466666666666665</c:v>
                </c:pt>
                <c:pt idx="550">
                  <c:v>9.1634666666666664</c:v>
                </c:pt>
                <c:pt idx="551">
                  <c:v>9.1800499999999996</c:v>
                </c:pt>
                <c:pt idx="552">
                  <c:v>9.196766666666667</c:v>
                </c:pt>
                <c:pt idx="553">
                  <c:v>9.2134333333333345</c:v>
                </c:pt>
                <c:pt idx="554">
                  <c:v>9.2301166666666674</c:v>
                </c:pt>
                <c:pt idx="555">
                  <c:v>9.2466333333333335</c:v>
                </c:pt>
                <c:pt idx="556">
                  <c:v>9.263399999999999</c:v>
                </c:pt>
                <c:pt idx="557">
                  <c:v>9.2801166666666663</c:v>
                </c:pt>
                <c:pt idx="558">
                  <c:v>9.2970500000000005</c:v>
                </c:pt>
                <c:pt idx="559">
                  <c:v>9.3133500000000016</c:v>
                </c:pt>
                <c:pt idx="560">
                  <c:v>9.33</c:v>
                </c:pt>
                <c:pt idx="561">
                  <c:v>9.3466833333333348</c:v>
                </c:pt>
                <c:pt idx="562">
                  <c:v>9.3634999999999984</c:v>
                </c:pt>
                <c:pt idx="563">
                  <c:v>9.3801333333333332</c:v>
                </c:pt>
                <c:pt idx="564">
                  <c:v>9.3966833333333337</c:v>
                </c:pt>
                <c:pt idx="565">
                  <c:v>9.4133500000000012</c:v>
                </c:pt>
                <c:pt idx="566">
                  <c:v>9.43</c:v>
                </c:pt>
                <c:pt idx="567">
                  <c:v>9.4467333333333325</c:v>
                </c:pt>
                <c:pt idx="568">
                  <c:v>9.4634333333333345</c:v>
                </c:pt>
                <c:pt idx="569">
                  <c:v>9.4800333333333331</c:v>
                </c:pt>
                <c:pt idx="570">
                  <c:v>9.4966666666666661</c:v>
                </c:pt>
                <c:pt idx="571">
                  <c:v>9.5133166666666664</c:v>
                </c:pt>
                <c:pt idx="572">
                  <c:v>9.5299999999999994</c:v>
                </c:pt>
                <c:pt idx="573">
                  <c:v>9.5466499999999996</c:v>
                </c:pt>
                <c:pt idx="574">
                  <c:v>9.5632999999999999</c:v>
                </c:pt>
                <c:pt idx="575">
                  <c:v>9.58</c:v>
                </c:pt>
                <c:pt idx="576">
                  <c:v>9.5966333333333331</c:v>
                </c:pt>
                <c:pt idx="577">
                  <c:v>9.6133666666666677</c:v>
                </c:pt>
                <c:pt idx="578">
                  <c:v>9.6303666666666672</c:v>
                </c:pt>
                <c:pt idx="579">
                  <c:v>9.6466666666666665</c:v>
                </c:pt>
                <c:pt idx="580">
                  <c:v>9.6632666666666669</c:v>
                </c:pt>
                <c:pt idx="581">
                  <c:v>9.6800333333333342</c:v>
                </c:pt>
                <c:pt idx="582">
                  <c:v>9.6965666666666657</c:v>
                </c:pt>
                <c:pt idx="583">
                  <c:v>9.7133500000000002</c:v>
                </c:pt>
                <c:pt idx="584">
                  <c:v>9.7299333333333333</c:v>
                </c:pt>
                <c:pt idx="585">
                  <c:v>9.7466833333333334</c:v>
                </c:pt>
                <c:pt idx="586">
                  <c:v>9.7632833333333338</c:v>
                </c:pt>
                <c:pt idx="587">
                  <c:v>9.7799666666666667</c:v>
                </c:pt>
                <c:pt idx="588">
                  <c:v>9.7966666666666651</c:v>
                </c:pt>
                <c:pt idx="589">
                  <c:v>9.8132999999999999</c:v>
                </c:pt>
                <c:pt idx="590">
                  <c:v>9.8299166666666657</c:v>
                </c:pt>
                <c:pt idx="591">
                  <c:v>9.8466166666666677</c:v>
                </c:pt>
                <c:pt idx="592">
                  <c:v>9.8633000000000006</c:v>
                </c:pt>
                <c:pt idx="593">
                  <c:v>9.8799166666666665</c:v>
                </c:pt>
                <c:pt idx="594">
                  <c:v>9.8966000000000012</c:v>
                </c:pt>
                <c:pt idx="595">
                  <c:v>9.9132666666666669</c:v>
                </c:pt>
                <c:pt idx="596">
                  <c:v>9.9299833333333325</c:v>
                </c:pt>
                <c:pt idx="597">
                  <c:v>9.9466166666666673</c:v>
                </c:pt>
                <c:pt idx="598">
                  <c:v>9.963283333333333</c:v>
                </c:pt>
                <c:pt idx="599">
                  <c:v>9.9799333333333333</c:v>
                </c:pt>
                <c:pt idx="600">
                  <c:v>9.9966000000000008</c:v>
                </c:pt>
                <c:pt idx="601">
                  <c:v>10.013299999999999</c:v>
                </c:pt>
                <c:pt idx="602">
                  <c:v>10.0299</c:v>
                </c:pt>
                <c:pt idx="603">
                  <c:v>10.046616666666667</c:v>
                </c:pt>
                <c:pt idx="604">
                  <c:v>10.0633</c:v>
                </c:pt>
                <c:pt idx="605">
                  <c:v>10.08</c:v>
                </c:pt>
                <c:pt idx="606">
                  <c:v>10.096566666666666</c:v>
                </c:pt>
                <c:pt idx="607">
                  <c:v>10.113266666666668</c:v>
                </c:pt>
                <c:pt idx="608">
                  <c:v>10.130100000000001</c:v>
                </c:pt>
                <c:pt idx="609">
                  <c:v>10.146783333333333</c:v>
                </c:pt>
                <c:pt idx="610">
                  <c:v>10.163316666666667</c:v>
                </c:pt>
                <c:pt idx="611">
                  <c:v>10.179966666666667</c:v>
                </c:pt>
                <c:pt idx="612">
                  <c:v>10.19675</c:v>
                </c:pt>
                <c:pt idx="613">
                  <c:v>10.213416666666665</c:v>
                </c:pt>
                <c:pt idx="614">
                  <c:v>10.230083333333333</c:v>
                </c:pt>
                <c:pt idx="615">
                  <c:v>10.246666666666666</c:v>
                </c:pt>
                <c:pt idx="616">
                  <c:v>10.263366666666666</c:v>
                </c:pt>
                <c:pt idx="617">
                  <c:v>10.280083333333332</c:v>
                </c:pt>
                <c:pt idx="618">
                  <c:v>10.296749999999999</c:v>
                </c:pt>
                <c:pt idx="619">
                  <c:v>10.313416666666665</c:v>
                </c:pt>
                <c:pt idx="620">
                  <c:v>10.330116666666667</c:v>
                </c:pt>
                <c:pt idx="621">
                  <c:v>10.3467</c:v>
                </c:pt>
                <c:pt idx="622">
                  <c:v>10.363383333333333</c:v>
                </c:pt>
                <c:pt idx="623">
                  <c:v>10.379999999999999</c:v>
                </c:pt>
                <c:pt idx="624">
                  <c:v>10.396666666666667</c:v>
                </c:pt>
                <c:pt idx="625">
                  <c:v>10.413333333333332</c:v>
                </c:pt>
                <c:pt idx="626">
                  <c:v>10.429983333333332</c:v>
                </c:pt>
                <c:pt idx="627">
                  <c:v>10.446683333333334</c:v>
                </c:pt>
                <c:pt idx="628">
                  <c:v>10.4634</c:v>
                </c:pt>
                <c:pt idx="629">
                  <c:v>10.480083333333333</c:v>
                </c:pt>
                <c:pt idx="630">
                  <c:v>10.4968</c:v>
                </c:pt>
                <c:pt idx="631">
                  <c:v>10.513366666666666</c:v>
                </c:pt>
                <c:pt idx="632">
                  <c:v>10.530066666666666</c:v>
                </c:pt>
                <c:pt idx="633">
                  <c:v>10.546733333333332</c:v>
                </c:pt>
                <c:pt idx="634">
                  <c:v>10.563350000000002</c:v>
                </c:pt>
                <c:pt idx="635">
                  <c:v>10.58005</c:v>
                </c:pt>
                <c:pt idx="636">
                  <c:v>10.596666666666666</c:v>
                </c:pt>
                <c:pt idx="637">
                  <c:v>10.613383333333333</c:v>
                </c:pt>
                <c:pt idx="638">
                  <c:v>10.630216666666666</c:v>
                </c:pt>
                <c:pt idx="639">
                  <c:v>10.646633333333334</c:v>
                </c:pt>
                <c:pt idx="640">
                  <c:v>10.663316666666667</c:v>
                </c:pt>
                <c:pt idx="641">
                  <c:v>10.67995</c:v>
                </c:pt>
                <c:pt idx="642">
                  <c:v>10.696683333333334</c:v>
                </c:pt>
                <c:pt idx="643">
                  <c:v>10.713233333333333</c:v>
                </c:pt>
                <c:pt idx="644">
                  <c:v>10.729883333333333</c:v>
                </c:pt>
                <c:pt idx="645">
                  <c:v>10.746633333333333</c:v>
                </c:pt>
                <c:pt idx="646">
                  <c:v>10.763233333333334</c:v>
                </c:pt>
                <c:pt idx="647">
                  <c:v>10.779916666666667</c:v>
                </c:pt>
                <c:pt idx="648">
                  <c:v>10.796600000000002</c:v>
                </c:pt>
                <c:pt idx="649">
                  <c:v>10.813233333333333</c:v>
                </c:pt>
                <c:pt idx="650">
                  <c:v>10.829983333333333</c:v>
                </c:pt>
                <c:pt idx="651">
                  <c:v>10.846583333333333</c:v>
                </c:pt>
                <c:pt idx="652">
                  <c:v>10.863266666666668</c:v>
                </c:pt>
                <c:pt idx="653">
                  <c:v>10.879983333333334</c:v>
                </c:pt>
                <c:pt idx="654">
                  <c:v>10.896566666666667</c:v>
                </c:pt>
                <c:pt idx="655">
                  <c:v>10.913333333333332</c:v>
                </c:pt>
                <c:pt idx="656">
                  <c:v>10.9299</c:v>
                </c:pt>
                <c:pt idx="657">
                  <c:v>10.9466</c:v>
                </c:pt>
                <c:pt idx="658">
                  <c:v>10.963249999999999</c:v>
                </c:pt>
                <c:pt idx="659">
                  <c:v>10.979950000000001</c:v>
                </c:pt>
                <c:pt idx="660">
                  <c:v>10.996583333333332</c:v>
                </c:pt>
                <c:pt idx="661">
                  <c:v>11.013316666666666</c:v>
                </c:pt>
                <c:pt idx="662">
                  <c:v>11.029933333333334</c:v>
                </c:pt>
                <c:pt idx="663">
                  <c:v>11.046600000000002</c:v>
                </c:pt>
                <c:pt idx="664">
                  <c:v>11.063266666666667</c:v>
                </c:pt>
                <c:pt idx="665">
                  <c:v>11.079933333333335</c:v>
                </c:pt>
                <c:pt idx="666">
                  <c:v>11.0966</c:v>
                </c:pt>
                <c:pt idx="667">
                  <c:v>11.113316666666666</c:v>
                </c:pt>
                <c:pt idx="668">
                  <c:v>11.129966666666666</c:v>
                </c:pt>
                <c:pt idx="669">
                  <c:v>11.146749999999999</c:v>
                </c:pt>
                <c:pt idx="670">
                  <c:v>11.163383333333334</c:v>
                </c:pt>
                <c:pt idx="671">
                  <c:v>11.180100000000001</c:v>
                </c:pt>
                <c:pt idx="672">
                  <c:v>11.196766666666667</c:v>
                </c:pt>
                <c:pt idx="673">
                  <c:v>11.2134</c:v>
                </c:pt>
                <c:pt idx="674">
                  <c:v>11.230033333333333</c:v>
                </c:pt>
                <c:pt idx="675">
                  <c:v>11.246633333333333</c:v>
                </c:pt>
                <c:pt idx="676">
                  <c:v>11.263299999999999</c:v>
                </c:pt>
                <c:pt idx="677">
                  <c:v>11.280066666666666</c:v>
                </c:pt>
                <c:pt idx="678">
                  <c:v>11.296799999999999</c:v>
                </c:pt>
                <c:pt idx="679">
                  <c:v>11.313466666666667</c:v>
                </c:pt>
                <c:pt idx="680">
                  <c:v>11.33005</c:v>
                </c:pt>
                <c:pt idx="681">
                  <c:v>11.346866666666667</c:v>
                </c:pt>
                <c:pt idx="682">
                  <c:v>11.36345</c:v>
                </c:pt>
                <c:pt idx="683">
                  <c:v>11.380233333333333</c:v>
                </c:pt>
                <c:pt idx="684">
                  <c:v>11.396649999999999</c:v>
                </c:pt>
                <c:pt idx="685">
                  <c:v>11.413383333333334</c:v>
                </c:pt>
                <c:pt idx="686">
                  <c:v>11.42995</c:v>
                </c:pt>
                <c:pt idx="687">
                  <c:v>11.44665</c:v>
                </c:pt>
                <c:pt idx="688">
                  <c:v>11.463383333333333</c:v>
                </c:pt>
                <c:pt idx="689">
                  <c:v>11.480083333333333</c:v>
                </c:pt>
                <c:pt idx="690">
                  <c:v>11.496733333333333</c:v>
                </c:pt>
                <c:pt idx="691">
                  <c:v>11.513316666666666</c:v>
                </c:pt>
                <c:pt idx="692">
                  <c:v>11.530049999999999</c:v>
                </c:pt>
                <c:pt idx="693">
                  <c:v>11.546733333333332</c:v>
                </c:pt>
                <c:pt idx="694">
                  <c:v>11.563366666666667</c:v>
                </c:pt>
                <c:pt idx="695">
                  <c:v>11.580016666666667</c:v>
                </c:pt>
                <c:pt idx="696">
                  <c:v>11.596683333333335</c:v>
                </c:pt>
                <c:pt idx="697">
                  <c:v>11.613516666666667</c:v>
                </c:pt>
                <c:pt idx="698">
                  <c:v>11.63025</c:v>
                </c:pt>
                <c:pt idx="699">
                  <c:v>11.646583333333332</c:v>
                </c:pt>
                <c:pt idx="700">
                  <c:v>11.663283333333334</c:v>
                </c:pt>
                <c:pt idx="701">
                  <c:v>11.679916666666665</c:v>
                </c:pt>
                <c:pt idx="702">
                  <c:v>11.6966</c:v>
                </c:pt>
                <c:pt idx="703">
                  <c:v>11.713266666666668</c:v>
                </c:pt>
                <c:pt idx="704">
                  <c:v>11.729999999999999</c:v>
                </c:pt>
                <c:pt idx="705">
                  <c:v>11.746633333333333</c:v>
                </c:pt>
                <c:pt idx="706">
                  <c:v>11.763266666666668</c:v>
                </c:pt>
                <c:pt idx="707">
                  <c:v>11.779916666666667</c:v>
                </c:pt>
                <c:pt idx="708">
                  <c:v>11.796666666666665</c:v>
                </c:pt>
                <c:pt idx="709">
                  <c:v>11.8134</c:v>
                </c:pt>
                <c:pt idx="710">
                  <c:v>11.830033333333335</c:v>
                </c:pt>
                <c:pt idx="711">
                  <c:v>11.846716666666667</c:v>
                </c:pt>
                <c:pt idx="712">
                  <c:v>11.863716666666667</c:v>
                </c:pt>
                <c:pt idx="713">
                  <c:v>11.880149999999999</c:v>
                </c:pt>
                <c:pt idx="714">
                  <c:v>11.896649999999999</c:v>
                </c:pt>
                <c:pt idx="715">
                  <c:v>11.913383333333334</c:v>
                </c:pt>
                <c:pt idx="716">
                  <c:v>11.930266666666666</c:v>
                </c:pt>
                <c:pt idx="717">
                  <c:v>11.946683333333334</c:v>
                </c:pt>
                <c:pt idx="718">
                  <c:v>11.9635</c:v>
                </c:pt>
                <c:pt idx="719">
                  <c:v>11.980066666666666</c:v>
                </c:pt>
                <c:pt idx="720">
                  <c:v>11.996866666666667</c:v>
                </c:pt>
                <c:pt idx="721">
                  <c:v>12.013499999999999</c:v>
                </c:pt>
                <c:pt idx="722">
                  <c:v>12.03</c:v>
                </c:pt>
                <c:pt idx="723">
                  <c:v>12.04665</c:v>
                </c:pt>
                <c:pt idx="724">
                  <c:v>12.0633</c:v>
                </c:pt>
                <c:pt idx="725">
                  <c:v>12.079916666666666</c:v>
                </c:pt>
                <c:pt idx="726">
                  <c:v>12.0966</c:v>
                </c:pt>
                <c:pt idx="727">
                  <c:v>12.113316666666666</c:v>
                </c:pt>
                <c:pt idx="728">
                  <c:v>12.130050000000001</c:v>
                </c:pt>
                <c:pt idx="729">
                  <c:v>12.146800000000001</c:v>
                </c:pt>
                <c:pt idx="730">
                  <c:v>12.163433333333334</c:v>
                </c:pt>
                <c:pt idx="731">
                  <c:v>12.18</c:v>
                </c:pt>
                <c:pt idx="732">
                  <c:v>12.196666666666665</c:v>
                </c:pt>
                <c:pt idx="733">
                  <c:v>12.213433333333334</c:v>
                </c:pt>
                <c:pt idx="734">
                  <c:v>12.229999999999999</c:v>
                </c:pt>
                <c:pt idx="735">
                  <c:v>12.246666666666666</c:v>
                </c:pt>
                <c:pt idx="736">
                  <c:v>12.263333333333332</c:v>
                </c:pt>
                <c:pt idx="737">
                  <c:v>12.280183333333333</c:v>
                </c:pt>
                <c:pt idx="738">
                  <c:v>12.296916666666668</c:v>
                </c:pt>
                <c:pt idx="739">
                  <c:v>12.313383333333332</c:v>
                </c:pt>
                <c:pt idx="740">
                  <c:v>12.33005</c:v>
                </c:pt>
                <c:pt idx="741">
                  <c:v>12.346766666666667</c:v>
                </c:pt>
                <c:pt idx="742">
                  <c:v>12.363366666666668</c:v>
                </c:pt>
                <c:pt idx="743">
                  <c:v>12.379983333333334</c:v>
                </c:pt>
                <c:pt idx="744">
                  <c:v>12.396649999999999</c:v>
                </c:pt>
                <c:pt idx="745">
                  <c:v>12.413333333333332</c:v>
                </c:pt>
                <c:pt idx="746">
                  <c:v>12.430016666666667</c:v>
                </c:pt>
                <c:pt idx="747">
                  <c:v>12.446833333333332</c:v>
                </c:pt>
                <c:pt idx="748">
                  <c:v>12.46345</c:v>
                </c:pt>
                <c:pt idx="749">
                  <c:v>12.479983333333333</c:v>
                </c:pt>
                <c:pt idx="750">
                  <c:v>12.496733333333333</c:v>
                </c:pt>
                <c:pt idx="751">
                  <c:v>12.513433333333333</c:v>
                </c:pt>
                <c:pt idx="752">
                  <c:v>12.530066666666666</c:v>
                </c:pt>
                <c:pt idx="753">
                  <c:v>12.546749999999999</c:v>
                </c:pt>
                <c:pt idx="754">
                  <c:v>12.563383333333332</c:v>
                </c:pt>
                <c:pt idx="755">
                  <c:v>12.579966666666667</c:v>
                </c:pt>
                <c:pt idx="756">
                  <c:v>12.596633333333333</c:v>
                </c:pt>
                <c:pt idx="757">
                  <c:v>12.613366666666668</c:v>
                </c:pt>
                <c:pt idx="758">
                  <c:v>12.630483333333332</c:v>
                </c:pt>
                <c:pt idx="759">
                  <c:v>12.64655</c:v>
                </c:pt>
                <c:pt idx="760">
                  <c:v>12.663283333333334</c:v>
                </c:pt>
                <c:pt idx="761">
                  <c:v>12.67995</c:v>
                </c:pt>
                <c:pt idx="762">
                  <c:v>12.696516666666668</c:v>
                </c:pt>
                <c:pt idx="763">
                  <c:v>12.713266666666668</c:v>
                </c:pt>
                <c:pt idx="764">
                  <c:v>12.729933333333333</c:v>
                </c:pt>
                <c:pt idx="765">
                  <c:v>12.746583333333332</c:v>
                </c:pt>
                <c:pt idx="766">
                  <c:v>12.763350000000001</c:v>
                </c:pt>
                <c:pt idx="767">
                  <c:v>12.779916666666667</c:v>
                </c:pt>
                <c:pt idx="768">
                  <c:v>12.796666666666665</c:v>
                </c:pt>
                <c:pt idx="769">
                  <c:v>12.813316666666667</c:v>
                </c:pt>
                <c:pt idx="770">
                  <c:v>12.829933333333335</c:v>
                </c:pt>
                <c:pt idx="771">
                  <c:v>12.846566666666666</c:v>
                </c:pt>
                <c:pt idx="772">
                  <c:v>12.863266666666668</c:v>
                </c:pt>
                <c:pt idx="773">
                  <c:v>12.879999999999999</c:v>
                </c:pt>
                <c:pt idx="774">
                  <c:v>12.896616666666667</c:v>
                </c:pt>
                <c:pt idx="775">
                  <c:v>12.91325</c:v>
                </c:pt>
                <c:pt idx="776">
                  <c:v>12.92995</c:v>
                </c:pt>
                <c:pt idx="777">
                  <c:v>12.946633333333333</c:v>
                </c:pt>
                <c:pt idx="778">
                  <c:v>12.963249999999999</c:v>
                </c:pt>
                <c:pt idx="779">
                  <c:v>12.979933333333333</c:v>
                </c:pt>
                <c:pt idx="780">
                  <c:v>12.996683333333333</c:v>
                </c:pt>
                <c:pt idx="781">
                  <c:v>13.013233333333334</c:v>
                </c:pt>
                <c:pt idx="782">
                  <c:v>13.029916666666667</c:v>
                </c:pt>
                <c:pt idx="783">
                  <c:v>13.04655</c:v>
                </c:pt>
                <c:pt idx="784">
                  <c:v>13.063266666666667</c:v>
                </c:pt>
                <c:pt idx="785">
                  <c:v>13.080033333333335</c:v>
                </c:pt>
                <c:pt idx="786">
                  <c:v>13.096566666666666</c:v>
                </c:pt>
                <c:pt idx="787">
                  <c:v>13.113233333333334</c:v>
                </c:pt>
                <c:pt idx="788">
                  <c:v>13.130016666666668</c:v>
                </c:pt>
                <c:pt idx="789">
                  <c:v>13.146766666666668</c:v>
                </c:pt>
                <c:pt idx="790">
                  <c:v>13.163399999999999</c:v>
                </c:pt>
                <c:pt idx="791">
                  <c:v>13.180083333333332</c:v>
                </c:pt>
                <c:pt idx="792">
                  <c:v>13.196733333333333</c:v>
                </c:pt>
                <c:pt idx="793">
                  <c:v>13.213333333333333</c:v>
                </c:pt>
                <c:pt idx="794">
                  <c:v>13.230133333333333</c:v>
                </c:pt>
                <c:pt idx="795">
                  <c:v>13.246633333333333</c:v>
                </c:pt>
                <c:pt idx="796">
                  <c:v>13.263333333333332</c:v>
                </c:pt>
                <c:pt idx="797">
                  <c:v>13.280183333333333</c:v>
                </c:pt>
                <c:pt idx="798">
                  <c:v>13.296733333333332</c:v>
                </c:pt>
                <c:pt idx="799">
                  <c:v>13.313333333333333</c:v>
                </c:pt>
                <c:pt idx="800">
                  <c:v>13.330133333333333</c:v>
                </c:pt>
                <c:pt idx="801">
                  <c:v>13.346683333333335</c:v>
                </c:pt>
                <c:pt idx="802">
                  <c:v>13.363416666666666</c:v>
                </c:pt>
                <c:pt idx="803">
                  <c:v>13.3802</c:v>
                </c:pt>
                <c:pt idx="804">
                  <c:v>13.396683333333334</c:v>
                </c:pt>
                <c:pt idx="805">
                  <c:v>13.413683333333333</c:v>
                </c:pt>
                <c:pt idx="806">
                  <c:v>13.429983333333332</c:v>
                </c:pt>
                <c:pt idx="807">
                  <c:v>13.446683333333334</c:v>
                </c:pt>
                <c:pt idx="808">
                  <c:v>13.463433333333334</c:v>
                </c:pt>
                <c:pt idx="809">
                  <c:v>13.480033333333333</c:v>
                </c:pt>
                <c:pt idx="810">
                  <c:v>13.496783333333333</c:v>
                </c:pt>
                <c:pt idx="811">
                  <c:v>13.513350000000001</c:v>
                </c:pt>
                <c:pt idx="812">
                  <c:v>13.530066666666666</c:v>
                </c:pt>
                <c:pt idx="813">
                  <c:v>13.546733333333332</c:v>
                </c:pt>
                <c:pt idx="814">
                  <c:v>13.563316666666667</c:v>
                </c:pt>
                <c:pt idx="815">
                  <c:v>13.58005</c:v>
                </c:pt>
                <c:pt idx="816">
                  <c:v>13.596633333333333</c:v>
                </c:pt>
                <c:pt idx="817">
                  <c:v>13.613433333333335</c:v>
                </c:pt>
                <c:pt idx="818">
                  <c:v>13.63025</c:v>
                </c:pt>
                <c:pt idx="819">
                  <c:v>13.646649999999999</c:v>
                </c:pt>
                <c:pt idx="820">
                  <c:v>13.663266666666667</c:v>
                </c:pt>
                <c:pt idx="821">
                  <c:v>13.679883333333333</c:v>
                </c:pt>
                <c:pt idx="822">
                  <c:v>13.69665</c:v>
                </c:pt>
                <c:pt idx="823">
                  <c:v>13.713333333333333</c:v>
                </c:pt>
                <c:pt idx="824">
                  <c:v>13.729999999999999</c:v>
                </c:pt>
                <c:pt idx="825">
                  <c:v>13.746683333333333</c:v>
                </c:pt>
                <c:pt idx="826">
                  <c:v>13.763266666666668</c:v>
                </c:pt>
                <c:pt idx="827">
                  <c:v>13.779916666666667</c:v>
                </c:pt>
                <c:pt idx="828">
                  <c:v>13.796600000000002</c:v>
                </c:pt>
                <c:pt idx="829">
                  <c:v>13.813383333333332</c:v>
                </c:pt>
                <c:pt idx="830">
                  <c:v>13.829866666666668</c:v>
                </c:pt>
                <c:pt idx="831">
                  <c:v>13.846933333333334</c:v>
                </c:pt>
                <c:pt idx="832">
                  <c:v>13.863366666666668</c:v>
                </c:pt>
                <c:pt idx="833">
                  <c:v>13.879899999999999</c:v>
                </c:pt>
                <c:pt idx="834">
                  <c:v>13.896533333333334</c:v>
                </c:pt>
                <c:pt idx="835">
                  <c:v>13.913266666666667</c:v>
                </c:pt>
                <c:pt idx="836">
                  <c:v>13.9299</c:v>
                </c:pt>
                <c:pt idx="837">
                  <c:v>13.946616666666667</c:v>
                </c:pt>
                <c:pt idx="838">
                  <c:v>13.963266666666668</c:v>
                </c:pt>
                <c:pt idx="839">
                  <c:v>13.979866666666668</c:v>
                </c:pt>
                <c:pt idx="840">
                  <c:v>13.996666666666666</c:v>
                </c:pt>
                <c:pt idx="841">
                  <c:v>14.013299999999999</c:v>
                </c:pt>
                <c:pt idx="842">
                  <c:v>14.03</c:v>
                </c:pt>
                <c:pt idx="843">
                  <c:v>14.046666666666665</c:v>
                </c:pt>
                <c:pt idx="844">
                  <c:v>14.063283333333334</c:v>
                </c:pt>
                <c:pt idx="845">
                  <c:v>14.08</c:v>
                </c:pt>
                <c:pt idx="846">
                  <c:v>14.096583333333333</c:v>
                </c:pt>
                <c:pt idx="847">
                  <c:v>14.113266666666668</c:v>
                </c:pt>
                <c:pt idx="848">
                  <c:v>14.130016666666668</c:v>
                </c:pt>
                <c:pt idx="849">
                  <c:v>14.146733333333334</c:v>
                </c:pt>
                <c:pt idx="850">
                  <c:v>14.163333333333332</c:v>
                </c:pt>
                <c:pt idx="851">
                  <c:v>14.180033333333334</c:v>
                </c:pt>
                <c:pt idx="852">
                  <c:v>14.196833333333332</c:v>
                </c:pt>
                <c:pt idx="853">
                  <c:v>14.213416666666665</c:v>
                </c:pt>
                <c:pt idx="854">
                  <c:v>14.229983333333333</c:v>
                </c:pt>
                <c:pt idx="855">
                  <c:v>14.246649999999999</c:v>
                </c:pt>
                <c:pt idx="856">
                  <c:v>14.263533333333333</c:v>
                </c:pt>
                <c:pt idx="857">
                  <c:v>14.280133333333334</c:v>
                </c:pt>
                <c:pt idx="858">
                  <c:v>14.296766666666667</c:v>
                </c:pt>
                <c:pt idx="859">
                  <c:v>14.313333333333333</c:v>
                </c:pt>
                <c:pt idx="860">
                  <c:v>14.330116666666667</c:v>
                </c:pt>
                <c:pt idx="861">
                  <c:v>14.34665</c:v>
                </c:pt>
                <c:pt idx="862">
                  <c:v>14.363316666666666</c:v>
                </c:pt>
                <c:pt idx="863">
                  <c:v>14.380033333333333</c:v>
                </c:pt>
                <c:pt idx="864">
                  <c:v>14.396649999999999</c:v>
                </c:pt>
                <c:pt idx="865">
                  <c:v>14.413716666666666</c:v>
                </c:pt>
                <c:pt idx="866">
                  <c:v>14.43</c:v>
                </c:pt>
                <c:pt idx="867">
                  <c:v>14.446683333333334</c:v>
                </c:pt>
                <c:pt idx="868">
                  <c:v>14.4634</c:v>
                </c:pt>
                <c:pt idx="869">
                  <c:v>14.479999999999999</c:v>
                </c:pt>
                <c:pt idx="870">
                  <c:v>14.496683333333333</c:v>
                </c:pt>
                <c:pt idx="871">
                  <c:v>14.513333333333332</c:v>
                </c:pt>
                <c:pt idx="872">
                  <c:v>14.530016666666667</c:v>
                </c:pt>
                <c:pt idx="873">
                  <c:v>14.546766666666667</c:v>
                </c:pt>
                <c:pt idx="874">
                  <c:v>14.5633</c:v>
                </c:pt>
                <c:pt idx="875">
                  <c:v>14.58005</c:v>
                </c:pt>
                <c:pt idx="876">
                  <c:v>14.596733333333333</c:v>
                </c:pt>
                <c:pt idx="877">
                  <c:v>14.613316666666666</c:v>
                </c:pt>
                <c:pt idx="878">
                  <c:v>14.630283333333333</c:v>
                </c:pt>
                <c:pt idx="879">
                  <c:v>14.646566666666667</c:v>
                </c:pt>
                <c:pt idx="880">
                  <c:v>14.663316666666667</c:v>
                </c:pt>
                <c:pt idx="881">
                  <c:v>14.68</c:v>
                </c:pt>
                <c:pt idx="882">
                  <c:v>14.696583333333333</c:v>
                </c:pt>
                <c:pt idx="883">
                  <c:v>14.713333333333333</c:v>
                </c:pt>
                <c:pt idx="884">
                  <c:v>14.729883333333333</c:v>
                </c:pt>
                <c:pt idx="885">
                  <c:v>14.746600000000001</c:v>
                </c:pt>
                <c:pt idx="886">
                  <c:v>14.763333333333332</c:v>
                </c:pt>
                <c:pt idx="887">
                  <c:v>14.7799</c:v>
                </c:pt>
                <c:pt idx="888">
                  <c:v>14.796583333333333</c:v>
                </c:pt>
                <c:pt idx="889">
                  <c:v>14.8133</c:v>
                </c:pt>
                <c:pt idx="890">
                  <c:v>14.83</c:v>
                </c:pt>
                <c:pt idx="891">
                  <c:v>14.846566666666666</c:v>
                </c:pt>
                <c:pt idx="892">
                  <c:v>14.863316666666666</c:v>
                </c:pt>
                <c:pt idx="893">
                  <c:v>14.879916666666666</c:v>
                </c:pt>
                <c:pt idx="894">
                  <c:v>14.896533333333334</c:v>
                </c:pt>
                <c:pt idx="895">
                  <c:v>14.913233333333332</c:v>
                </c:pt>
                <c:pt idx="896">
                  <c:v>14.929916666666665</c:v>
                </c:pt>
                <c:pt idx="897">
                  <c:v>14.94655</c:v>
                </c:pt>
                <c:pt idx="898">
                  <c:v>14.963266666666668</c:v>
                </c:pt>
                <c:pt idx="899">
                  <c:v>14.979966666666666</c:v>
                </c:pt>
                <c:pt idx="900">
                  <c:v>14.996600000000001</c:v>
                </c:pt>
                <c:pt idx="901">
                  <c:v>15.013366666666666</c:v>
                </c:pt>
                <c:pt idx="902">
                  <c:v>15.030033333333334</c:v>
                </c:pt>
                <c:pt idx="903">
                  <c:v>15.046566666666667</c:v>
                </c:pt>
                <c:pt idx="904">
                  <c:v>15.06325</c:v>
                </c:pt>
                <c:pt idx="905">
                  <c:v>15.07995</c:v>
                </c:pt>
                <c:pt idx="906">
                  <c:v>15.096616666666668</c:v>
                </c:pt>
                <c:pt idx="907">
                  <c:v>15.113333333333333</c:v>
                </c:pt>
                <c:pt idx="908">
                  <c:v>15.130066666666666</c:v>
                </c:pt>
                <c:pt idx="909">
                  <c:v>15.14695</c:v>
                </c:pt>
                <c:pt idx="910">
                  <c:v>15.163316666666667</c:v>
                </c:pt>
                <c:pt idx="911">
                  <c:v>15.180016666666667</c:v>
                </c:pt>
                <c:pt idx="912">
                  <c:v>15.196716666666667</c:v>
                </c:pt>
                <c:pt idx="913">
                  <c:v>15.213383333333333</c:v>
                </c:pt>
                <c:pt idx="914">
                  <c:v>15.23005</c:v>
                </c:pt>
                <c:pt idx="915">
                  <c:v>15.246616666666666</c:v>
                </c:pt>
                <c:pt idx="916">
                  <c:v>15.264133333333332</c:v>
                </c:pt>
                <c:pt idx="917">
                  <c:v>15.280183333333333</c:v>
                </c:pt>
                <c:pt idx="918">
                  <c:v>15.296883333333334</c:v>
                </c:pt>
                <c:pt idx="919">
                  <c:v>15.313649999999999</c:v>
                </c:pt>
                <c:pt idx="920">
                  <c:v>15.330283333333334</c:v>
                </c:pt>
                <c:pt idx="921">
                  <c:v>15.3468</c:v>
                </c:pt>
                <c:pt idx="922">
                  <c:v>15.363466666666666</c:v>
                </c:pt>
                <c:pt idx="923">
                  <c:v>15.386116666666668</c:v>
                </c:pt>
                <c:pt idx="924">
                  <c:v>15.396733333333334</c:v>
                </c:pt>
                <c:pt idx="925">
                  <c:v>15.413716666666666</c:v>
                </c:pt>
                <c:pt idx="926">
                  <c:v>15.430333333333333</c:v>
                </c:pt>
                <c:pt idx="927">
                  <c:v>15.4468</c:v>
                </c:pt>
                <c:pt idx="928">
                  <c:v>15.463383333333333</c:v>
                </c:pt>
                <c:pt idx="929">
                  <c:v>15.480116666666667</c:v>
                </c:pt>
                <c:pt idx="930">
                  <c:v>15.496783333333333</c:v>
                </c:pt>
                <c:pt idx="931">
                  <c:v>15.513433333333333</c:v>
                </c:pt>
                <c:pt idx="932">
                  <c:v>15.530016666666667</c:v>
                </c:pt>
                <c:pt idx="933">
                  <c:v>15.546633333333334</c:v>
                </c:pt>
                <c:pt idx="934">
                  <c:v>15.563350000000002</c:v>
                </c:pt>
                <c:pt idx="935">
                  <c:v>15.580033333333335</c:v>
                </c:pt>
                <c:pt idx="936">
                  <c:v>15.596816666666665</c:v>
                </c:pt>
                <c:pt idx="937">
                  <c:v>15.613350000000001</c:v>
                </c:pt>
                <c:pt idx="938">
                  <c:v>15.6303</c:v>
                </c:pt>
                <c:pt idx="939">
                  <c:v>15.646700000000001</c:v>
                </c:pt>
                <c:pt idx="940">
                  <c:v>15.663516666666668</c:v>
                </c:pt>
                <c:pt idx="941">
                  <c:v>15.685133333333333</c:v>
                </c:pt>
                <c:pt idx="942">
                  <c:v>15.6966</c:v>
                </c:pt>
                <c:pt idx="943">
                  <c:v>15.713233333333333</c:v>
                </c:pt>
                <c:pt idx="944">
                  <c:v>15.73005</c:v>
                </c:pt>
                <c:pt idx="945">
                  <c:v>15.746683333333333</c:v>
                </c:pt>
                <c:pt idx="946">
                  <c:v>15.763333333333332</c:v>
                </c:pt>
                <c:pt idx="947">
                  <c:v>15.78</c:v>
                </c:pt>
                <c:pt idx="948">
                  <c:v>15.796600000000002</c:v>
                </c:pt>
                <c:pt idx="949">
                  <c:v>15.813266666666667</c:v>
                </c:pt>
                <c:pt idx="950">
                  <c:v>15.829916666666666</c:v>
                </c:pt>
                <c:pt idx="951">
                  <c:v>15.8466</c:v>
                </c:pt>
                <c:pt idx="952">
                  <c:v>15.863233333333334</c:v>
                </c:pt>
                <c:pt idx="953">
                  <c:v>15.879916666666666</c:v>
                </c:pt>
                <c:pt idx="954">
                  <c:v>15.896533333333334</c:v>
                </c:pt>
                <c:pt idx="955">
                  <c:v>15.91325</c:v>
                </c:pt>
                <c:pt idx="956">
                  <c:v>15.929916666666665</c:v>
                </c:pt>
                <c:pt idx="957">
                  <c:v>15.94665</c:v>
                </c:pt>
                <c:pt idx="958">
                  <c:v>15.963266666666668</c:v>
                </c:pt>
                <c:pt idx="959">
                  <c:v>15.979916666666666</c:v>
                </c:pt>
                <c:pt idx="960">
                  <c:v>15.996550000000001</c:v>
                </c:pt>
                <c:pt idx="961">
                  <c:v>16.013333333333332</c:v>
                </c:pt>
                <c:pt idx="962">
                  <c:v>16.029933333333336</c:v>
                </c:pt>
                <c:pt idx="963">
                  <c:v>16.04665</c:v>
                </c:pt>
                <c:pt idx="964">
                  <c:v>16.063200000000002</c:v>
                </c:pt>
                <c:pt idx="965">
                  <c:v>16.079916666666666</c:v>
                </c:pt>
                <c:pt idx="966">
                  <c:v>16.096666666666668</c:v>
                </c:pt>
                <c:pt idx="967">
                  <c:v>16.113250000000001</c:v>
                </c:pt>
                <c:pt idx="968">
                  <c:v>16.13</c:v>
                </c:pt>
                <c:pt idx="969">
                  <c:v>16.146866666666668</c:v>
                </c:pt>
                <c:pt idx="970">
                  <c:v>16.163450000000001</c:v>
                </c:pt>
                <c:pt idx="971">
                  <c:v>16.180099999999999</c:v>
                </c:pt>
                <c:pt idx="972">
                  <c:v>16.196766666666669</c:v>
                </c:pt>
                <c:pt idx="973">
                  <c:v>16.213366666666666</c:v>
                </c:pt>
                <c:pt idx="974">
                  <c:v>16.230083333333333</c:v>
                </c:pt>
                <c:pt idx="975">
                  <c:v>16.246816666666668</c:v>
                </c:pt>
                <c:pt idx="976">
                  <c:v>16.263366666666666</c:v>
                </c:pt>
                <c:pt idx="977">
                  <c:v>16.280033333333332</c:v>
                </c:pt>
                <c:pt idx="978">
                  <c:v>16.297049999999999</c:v>
                </c:pt>
                <c:pt idx="979">
                  <c:v>16.313300000000002</c:v>
                </c:pt>
                <c:pt idx="980">
                  <c:v>16.330066666666667</c:v>
                </c:pt>
                <c:pt idx="981">
                  <c:v>16.346666666666668</c:v>
                </c:pt>
                <c:pt idx="982">
                  <c:v>16.363333333333333</c:v>
                </c:pt>
                <c:pt idx="983">
                  <c:v>16.380383333333334</c:v>
                </c:pt>
                <c:pt idx="984">
                  <c:v>16.396733333333334</c:v>
                </c:pt>
                <c:pt idx="985">
                  <c:v>16.413416666666667</c:v>
                </c:pt>
                <c:pt idx="986">
                  <c:v>16.429983333333332</c:v>
                </c:pt>
                <c:pt idx="987">
                  <c:v>16.446783333333332</c:v>
                </c:pt>
                <c:pt idx="988">
                  <c:v>16.463316666666667</c:v>
                </c:pt>
                <c:pt idx="989">
                  <c:v>16.480049999999999</c:v>
                </c:pt>
                <c:pt idx="990">
                  <c:v>16.496649999999999</c:v>
                </c:pt>
                <c:pt idx="991">
                  <c:v>16.513366666666666</c:v>
                </c:pt>
                <c:pt idx="992">
                  <c:v>16.531216666666669</c:v>
                </c:pt>
                <c:pt idx="993">
                  <c:v>16.547166666666666</c:v>
                </c:pt>
                <c:pt idx="994">
                  <c:v>16.563300000000002</c:v>
                </c:pt>
                <c:pt idx="995">
                  <c:v>16.579966666666667</c:v>
                </c:pt>
                <c:pt idx="996">
                  <c:v>16.596633333333333</c:v>
                </c:pt>
                <c:pt idx="997">
                  <c:v>16.613383333333335</c:v>
                </c:pt>
                <c:pt idx="998">
                  <c:v>16.630333333333333</c:v>
                </c:pt>
                <c:pt idx="999">
                  <c:v>16.646633333333334</c:v>
                </c:pt>
                <c:pt idx="1000">
                  <c:v>16.663350000000001</c:v>
                </c:pt>
                <c:pt idx="1001">
                  <c:v>16.68</c:v>
                </c:pt>
                <c:pt idx="1002">
                  <c:v>16.696666666666665</c:v>
                </c:pt>
                <c:pt idx="1003">
                  <c:v>16.7133</c:v>
                </c:pt>
                <c:pt idx="1004">
                  <c:v>16.729933333333335</c:v>
                </c:pt>
                <c:pt idx="1005">
                  <c:v>16.746566666666666</c:v>
                </c:pt>
                <c:pt idx="1006">
                  <c:v>16.763316666666665</c:v>
                </c:pt>
                <c:pt idx="1007">
                  <c:v>16.779883333333334</c:v>
                </c:pt>
                <c:pt idx="1008">
                  <c:v>16.796566666666667</c:v>
                </c:pt>
                <c:pt idx="1009">
                  <c:v>16.813266666666667</c:v>
                </c:pt>
                <c:pt idx="1010">
                  <c:v>16.829966666666667</c:v>
                </c:pt>
                <c:pt idx="1011">
                  <c:v>16.846600000000002</c:v>
                </c:pt>
                <c:pt idx="1012">
                  <c:v>16.863316666666666</c:v>
                </c:pt>
                <c:pt idx="1013">
                  <c:v>16.879883333333332</c:v>
                </c:pt>
                <c:pt idx="1014">
                  <c:v>16.896599999999999</c:v>
                </c:pt>
                <c:pt idx="1015">
                  <c:v>16.913266666666669</c:v>
                </c:pt>
                <c:pt idx="1016">
                  <c:v>16.929933333333334</c:v>
                </c:pt>
                <c:pt idx="1017">
                  <c:v>16.946566666666666</c:v>
                </c:pt>
                <c:pt idx="1018">
                  <c:v>16.963249999999999</c:v>
                </c:pt>
                <c:pt idx="1019">
                  <c:v>16.98</c:v>
                </c:pt>
                <c:pt idx="1020">
                  <c:v>16.996566666666666</c:v>
                </c:pt>
                <c:pt idx="1021">
                  <c:v>17.013300000000001</c:v>
                </c:pt>
                <c:pt idx="1022">
                  <c:v>17.029900000000001</c:v>
                </c:pt>
                <c:pt idx="1023">
                  <c:v>17.046616666666669</c:v>
                </c:pt>
                <c:pt idx="1024">
                  <c:v>17.063566666666667</c:v>
                </c:pt>
                <c:pt idx="1025">
                  <c:v>17.079900000000002</c:v>
                </c:pt>
                <c:pt idx="1026">
                  <c:v>17.096583333333335</c:v>
                </c:pt>
                <c:pt idx="1027">
                  <c:v>17.113283333333335</c:v>
                </c:pt>
                <c:pt idx="1028">
                  <c:v>17.13</c:v>
                </c:pt>
                <c:pt idx="1029">
                  <c:v>17.146766666666668</c:v>
                </c:pt>
                <c:pt idx="1030">
                  <c:v>17.163166666666665</c:v>
                </c:pt>
                <c:pt idx="1031">
                  <c:v>17.180150000000001</c:v>
                </c:pt>
                <c:pt idx="1032">
                  <c:v>17.1968</c:v>
                </c:pt>
                <c:pt idx="1033">
                  <c:v>17.213333333333331</c:v>
                </c:pt>
                <c:pt idx="1034">
                  <c:v>17.229966666666666</c:v>
                </c:pt>
                <c:pt idx="1035">
                  <c:v>17.246666666666666</c:v>
                </c:pt>
                <c:pt idx="1036">
                  <c:v>17.263500000000001</c:v>
                </c:pt>
                <c:pt idx="1037">
                  <c:v>17.279983333333334</c:v>
                </c:pt>
                <c:pt idx="1038">
                  <c:v>17.29665</c:v>
                </c:pt>
                <c:pt idx="1039">
                  <c:v>17.313333333333333</c:v>
                </c:pt>
                <c:pt idx="1040">
                  <c:v>17.330083333333334</c:v>
                </c:pt>
                <c:pt idx="1041">
                  <c:v>17.346683333333331</c:v>
                </c:pt>
                <c:pt idx="1042">
                  <c:v>17.363949999999999</c:v>
                </c:pt>
                <c:pt idx="1043">
                  <c:v>17.380183333333331</c:v>
                </c:pt>
                <c:pt idx="1044">
                  <c:v>17.396750000000001</c:v>
                </c:pt>
                <c:pt idx="1045">
                  <c:v>17.413349999999998</c:v>
                </c:pt>
                <c:pt idx="1046">
                  <c:v>17.430050000000001</c:v>
                </c:pt>
                <c:pt idx="1047">
                  <c:v>17.446866666666665</c:v>
                </c:pt>
                <c:pt idx="1048">
                  <c:v>17.463533333333331</c:v>
                </c:pt>
                <c:pt idx="1049">
                  <c:v>17.4802</c:v>
                </c:pt>
                <c:pt idx="1050">
                  <c:v>17.496766666666666</c:v>
                </c:pt>
                <c:pt idx="1051">
                  <c:v>17.513266666666667</c:v>
                </c:pt>
                <c:pt idx="1052">
                  <c:v>17.530016666666665</c:v>
                </c:pt>
                <c:pt idx="1053">
                  <c:v>17.546733333333336</c:v>
                </c:pt>
                <c:pt idx="1054">
                  <c:v>17.563366666666663</c:v>
                </c:pt>
                <c:pt idx="1055">
                  <c:v>17.580083333333334</c:v>
                </c:pt>
                <c:pt idx="1056">
                  <c:v>17.596683333333331</c:v>
                </c:pt>
                <c:pt idx="1057">
                  <c:v>17.613350000000001</c:v>
                </c:pt>
                <c:pt idx="1058">
                  <c:v>17.630366666666664</c:v>
                </c:pt>
                <c:pt idx="1059">
                  <c:v>17.646633333333334</c:v>
                </c:pt>
                <c:pt idx="1060">
                  <c:v>17.663349999999998</c:v>
                </c:pt>
                <c:pt idx="1061">
                  <c:v>17.679933333333334</c:v>
                </c:pt>
                <c:pt idx="1062">
                  <c:v>17.696566666666669</c:v>
                </c:pt>
                <c:pt idx="1063">
                  <c:v>17.7133</c:v>
                </c:pt>
                <c:pt idx="1064">
                  <c:v>17.729949999999999</c:v>
                </c:pt>
                <c:pt idx="1065">
                  <c:v>17.746600000000001</c:v>
                </c:pt>
                <c:pt idx="1066">
                  <c:v>17.763250000000003</c:v>
                </c:pt>
                <c:pt idx="1067">
                  <c:v>17.779933333333336</c:v>
                </c:pt>
                <c:pt idx="1068">
                  <c:v>17.796566666666667</c:v>
                </c:pt>
                <c:pt idx="1069">
                  <c:v>17.813233333333336</c:v>
                </c:pt>
                <c:pt idx="1070">
                  <c:v>17.829933333333333</c:v>
                </c:pt>
                <c:pt idx="1071">
                  <c:v>17.846533333333333</c:v>
                </c:pt>
                <c:pt idx="1072">
                  <c:v>17.863283333333335</c:v>
                </c:pt>
                <c:pt idx="1073">
                  <c:v>17.879950000000001</c:v>
                </c:pt>
                <c:pt idx="1074">
                  <c:v>17.896616666666667</c:v>
                </c:pt>
                <c:pt idx="1075">
                  <c:v>17.913250000000001</c:v>
                </c:pt>
                <c:pt idx="1076">
                  <c:v>17.930016666666667</c:v>
                </c:pt>
                <c:pt idx="1077">
                  <c:v>17.9467</c:v>
                </c:pt>
                <c:pt idx="1078">
                  <c:v>17.963199999999997</c:v>
                </c:pt>
                <c:pt idx="1079">
                  <c:v>17.979916666666668</c:v>
                </c:pt>
                <c:pt idx="1080">
                  <c:v>17.996666666666666</c:v>
                </c:pt>
                <c:pt idx="1081">
                  <c:v>18.013266666666667</c:v>
                </c:pt>
                <c:pt idx="1082">
                  <c:v>18.029999999999998</c:v>
                </c:pt>
                <c:pt idx="1083">
                  <c:v>18.046616666666669</c:v>
                </c:pt>
                <c:pt idx="1084">
                  <c:v>18.063283333333334</c:v>
                </c:pt>
                <c:pt idx="1085">
                  <c:v>18.079916666666669</c:v>
                </c:pt>
                <c:pt idx="1086">
                  <c:v>18.096566666666668</c:v>
                </c:pt>
                <c:pt idx="1087">
                  <c:v>18.113266666666668</c:v>
                </c:pt>
                <c:pt idx="1088">
                  <c:v>18.130133333333333</c:v>
                </c:pt>
                <c:pt idx="1089">
                  <c:v>18.146666666666665</c:v>
                </c:pt>
                <c:pt idx="1090">
                  <c:v>18.163333333333334</c:v>
                </c:pt>
                <c:pt idx="1091">
                  <c:v>18.18</c:v>
                </c:pt>
                <c:pt idx="1092">
                  <c:v>18.1968</c:v>
                </c:pt>
                <c:pt idx="1093">
                  <c:v>18.2134</c:v>
                </c:pt>
                <c:pt idx="1094">
                  <c:v>18.2301</c:v>
                </c:pt>
                <c:pt idx="1095">
                  <c:v>18.246733333333335</c:v>
                </c:pt>
                <c:pt idx="1096">
                  <c:v>18.263366666666666</c:v>
                </c:pt>
                <c:pt idx="1097">
                  <c:v>18.280133333333332</c:v>
                </c:pt>
                <c:pt idx="1098">
                  <c:v>18.296683333333331</c:v>
                </c:pt>
                <c:pt idx="1099">
                  <c:v>18.31335</c:v>
                </c:pt>
                <c:pt idx="1100">
                  <c:v>18.330016666666666</c:v>
                </c:pt>
                <c:pt idx="1101">
                  <c:v>18.34685</c:v>
                </c:pt>
                <c:pt idx="1102">
                  <c:v>18.363316666666666</c:v>
                </c:pt>
                <c:pt idx="1103">
                  <c:v>18.379966666666668</c:v>
                </c:pt>
                <c:pt idx="1104">
                  <c:v>18.396816666666666</c:v>
                </c:pt>
                <c:pt idx="1105">
                  <c:v>18.415316666666669</c:v>
                </c:pt>
                <c:pt idx="1106">
                  <c:v>18.430633333333333</c:v>
                </c:pt>
                <c:pt idx="1107">
                  <c:v>18.449000000000002</c:v>
                </c:pt>
                <c:pt idx="1108">
                  <c:v>18.4634</c:v>
                </c:pt>
                <c:pt idx="1109">
                  <c:v>18.480083333333333</c:v>
                </c:pt>
                <c:pt idx="1110">
                  <c:v>18.496766666666666</c:v>
                </c:pt>
                <c:pt idx="1111">
                  <c:v>18.513366666666666</c:v>
                </c:pt>
                <c:pt idx="1112">
                  <c:v>18.529999999999998</c:v>
                </c:pt>
                <c:pt idx="1113">
                  <c:v>18.546733333333336</c:v>
                </c:pt>
                <c:pt idx="1114">
                  <c:v>18.564083333333333</c:v>
                </c:pt>
                <c:pt idx="1115">
                  <c:v>18.580316666666665</c:v>
                </c:pt>
                <c:pt idx="1116">
                  <c:v>18.596683333333331</c:v>
                </c:pt>
                <c:pt idx="1117">
                  <c:v>18.613333333333333</c:v>
                </c:pt>
                <c:pt idx="1118">
                  <c:v>18.630333333333333</c:v>
                </c:pt>
                <c:pt idx="1119">
                  <c:v>18.646583333333336</c:v>
                </c:pt>
                <c:pt idx="1120">
                  <c:v>18.663266666666669</c:v>
                </c:pt>
                <c:pt idx="1121">
                  <c:v>18.679916666666667</c:v>
                </c:pt>
                <c:pt idx="1122">
                  <c:v>18.696616666666667</c:v>
                </c:pt>
                <c:pt idx="1123">
                  <c:v>18.713283333333333</c:v>
                </c:pt>
                <c:pt idx="1124">
                  <c:v>18.729983333333333</c:v>
                </c:pt>
                <c:pt idx="1125">
                  <c:v>18.746633333333332</c:v>
                </c:pt>
                <c:pt idx="1126">
                  <c:v>18.763316666666665</c:v>
                </c:pt>
                <c:pt idx="1127">
                  <c:v>18.779933333333336</c:v>
                </c:pt>
                <c:pt idx="1128">
                  <c:v>18.796666666666667</c:v>
                </c:pt>
                <c:pt idx="1129">
                  <c:v>18.813266666666667</c:v>
                </c:pt>
                <c:pt idx="1130">
                  <c:v>18.829916666666669</c:v>
                </c:pt>
                <c:pt idx="1131">
                  <c:v>18.846699999999998</c:v>
                </c:pt>
                <c:pt idx="1132">
                  <c:v>18.863283333333335</c:v>
                </c:pt>
                <c:pt idx="1133">
                  <c:v>18.880016666666666</c:v>
                </c:pt>
                <c:pt idx="1134">
                  <c:v>18.896633333333334</c:v>
                </c:pt>
                <c:pt idx="1135">
                  <c:v>18.913216666666663</c:v>
                </c:pt>
                <c:pt idx="1136">
                  <c:v>18.929983333333332</c:v>
                </c:pt>
                <c:pt idx="1137">
                  <c:v>18.9466</c:v>
                </c:pt>
                <c:pt idx="1138">
                  <c:v>18.963266666666666</c:v>
                </c:pt>
                <c:pt idx="1139">
                  <c:v>18.979983333333333</c:v>
                </c:pt>
                <c:pt idx="1140">
                  <c:v>18.996600000000001</c:v>
                </c:pt>
                <c:pt idx="1141">
                  <c:v>19.013283333333334</c:v>
                </c:pt>
                <c:pt idx="1142">
                  <c:v>19.029933333333336</c:v>
                </c:pt>
                <c:pt idx="1143">
                  <c:v>19.046633333333332</c:v>
                </c:pt>
                <c:pt idx="1144">
                  <c:v>19.063333333333333</c:v>
                </c:pt>
                <c:pt idx="1145">
                  <c:v>19.079933333333333</c:v>
                </c:pt>
                <c:pt idx="1146">
                  <c:v>19.096600000000002</c:v>
                </c:pt>
                <c:pt idx="1147">
                  <c:v>19.113283333333335</c:v>
                </c:pt>
                <c:pt idx="1148">
                  <c:v>19.129983333333332</c:v>
                </c:pt>
                <c:pt idx="1149">
                  <c:v>19.146816666666666</c:v>
                </c:pt>
                <c:pt idx="1150">
                  <c:v>19.163483333333332</c:v>
                </c:pt>
                <c:pt idx="1151">
                  <c:v>19.180016666666667</c:v>
                </c:pt>
                <c:pt idx="1152">
                  <c:v>19.196733333333334</c:v>
                </c:pt>
                <c:pt idx="1153">
                  <c:v>19.213349999999998</c:v>
                </c:pt>
                <c:pt idx="1154">
                  <c:v>19.229983333333333</c:v>
                </c:pt>
                <c:pt idx="1155">
                  <c:v>19.246649999999999</c:v>
                </c:pt>
                <c:pt idx="1156">
                  <c:v>19.263283333333334</c:v>
                </c:pt>
                <c:pt idx="1157">
                  <c:v>19.279983333333334</c:v>
                </c:pt>
                <c:pt idx="1158">
                  <c:v>19.296766666666667</c:v>
                </c:pt>
                <c:pt idx="1159">
                  <c:v>19.313499999999998</c:v>
                </c:pt>
                <c:pt idx="1160">
                  <c:v>19.330083333333334</c:v>
                </c:pt>
                <c:pt idx="1161">
                  <c:v>19.346766666666667</c:v>
                </c:pt>
                <c:pt idx="1162">
                  <c:v>19.363416666666669</c:v>
                </c:pt>
                <c:pt idx="1163">
                  <c:v>19.380116666666666</c:v>
                </c:pt>
                <c:pt idx="1164">
                  <c:v>19.396783333333335</c:v>
                </c:pt>
                <c:pt idx="1165">
                  <c:v>19.413416666666667</c:v>
                </c:pt>
                <c:pt idx="1166">
                  <c:v>19.430116666666667</c:v>
                </c:pt>
                <c:pt idx="1167">
                  <c:v>19.446716666666667</c:v>
                </c:pt>
                <c:pt idx="1168">
                  <c:v>19.463333333333331</c:v>
                </c:pt>
                <c:pt idx="1169">
                  <c:v>19.4801</c:v>
                </c:pt>
                <c:pt idx="1170">
                  <c:v>19.496733333333335</c:v>
                </c:pt>
                <c:pt idx="1171">
                  <c:v>19.513349999999999</c:v>
                </c:pt>
                <c:pt idx="1172">
                  <c:v>19.530133333333332</c:v>
                </c:pt>
                <c:pt idx="1173">
                  <c:v>19.546683333333331</c:v>
                </c:pt>
                <c:pt idx="1174">
                  <c:v>19.563316666666665</c:v>
                </c:pt>
                <c:pt idx="1175">
                  <c:v>19.580083333333334</c:v>
                </c:pt>
                <c:pt idx="1176">
                  <c:v>19.596633333333333</c:v>
                </c:pt>
                <c:pt idx="1177">
                  <c:v>19.613316666666666</c:v>
                </c:pt>
                <c:pt idx="1178">
                  <c:v>19.63035</c:v>
                </c:pt>
                <c:pt idx="1179">
                  <c:v>19.646583333333336</c:v>
                </c:pt>
                <c:pt idx="1180">
                  <c:v>19.663716666666669</c:v>
                </c:pt>
                <c:pt idx="1181">
                  <c:v>19.679983333333332</c:v>
                </c:pt>
                <c:pt idx="1182">
                  <c:v>19.696616666666667</c:v>
                </c:pt>
                <c:pt idx="1183">
                  <c:v>19.7133</c:v>
                </c:pt>
                <c:pt idx="1184">
                  <c:v>19.729916666666668</c:v>
                </c:pt>
                <c:pt idx="1185">
                  <c:v>19.746699999999997</c:v>
                </c:pt>
                <c:pt idx="1186">
                  <c:v>19.763250000000003</c:v>
                </c:pt>
                <c:pt idx="1187">
                  <c:v>19.779983333333334</c:v>
                </c:pt>
                <c:pt idx="1188">
                  <c:v>19.79665</c:v>
                </c:pt>
                <c:pt idx="1189">
                  <c:v>19.813233333333336</c:v>
                </c:pt>
                <c:pt idx="1190">
                  <c:v>19.829933333333333</c:v>
                </c:pt>
                <c:pt idx="1191">
                  <c:v>19.846883333333334</c:v>
                </c:pt>
                <c:pt idx="1192">
                  <c:v>19.863316666666666</c:v>
                </c:pt>
                <c:pt idx="1193">
                  <c:v>19.879900000000003</c:v>
                </c:pt>
                <c:pt idx="1194">
                  <c:v>19.896616666666667</c:v>
                </c:pt>
                <c:pt idx="1195">
                  <c:v>19.913233333333334</c:v>
                </c:pt>
                <c:pt idx="1196">
                  <c:v>19.929950000000002</c:v>
                </c:pt>
                <c:pt idx="1197">
                  <c:v>19.9466</c:v>
                </c:pt>
                <c:pt idx="1198">
                  <c:v>19.963283333333333</c:v>
                </c:pt>
                <c:pt idx="1199">
                  <c:v>19.980066666666669</c:v>
                </c:pt>
                <c:pt idx="1200">
                  <c:v>19.996683333333333</c:v>
                </c:pt>
                <c:pt idx="1201">
                  <c:v>20.013233333333336</c:v>
                </c:pt>
                <c:pt idx="1202">
                  <c:v>20.029933333333336</c:v>
                </c:pt>
                <c:pt idx="1203">
                  <c:v>20.046566666666667</c:v>
                </c:pt>
                <c:pt idx="1204">
                  <c:v>20.064533333333333</c:v>
                </c:pt>
                <c:pt idx="1205">
                  <c:v>20.08015</c:v>
                </c:pt>
                <c:pt idx="1206">
                  <c:v>20.103133333333336</c:v>
                </c:pt>
                <c:pt idx="1207">
                  <c:v>20.114449999999998</c:v>
                </c:pt>
                <c:pt idx="1208">
                  <c:v>20.130199999999999</c:v>
                </c:pt>
                <c:pt idx="1209">
                  <c:v>20.146733333333334</c:v>
                </c:pt>
                <c:pt idx="1210">
                  <c:v>20.163433333333334</c:v>
                </c:pt>
                <c:pt idx="1211">
                  <c:v>20.180099999999999</c:v>
                </c:pt>
                <c:pt idx="1212">
                  <c:v>20.19703333333333</c:v>
                </c:pt>
                <c:pt idx="1213">
                  <c:v>20.213416666666667</c:v>
                </c:pt>
                <c:pt idx="1214">
                  <c:v>20.23</c:v>
                </c:pt>
                <c:pt idx="1215">
                  <c:v>20.246649999999999</c:v>
                </c:pt>
                <c:pt idx="1216">
                  <c:v>20.263316666666665</c:v>
                </c:pt>
                <c:pt idx="1217">
                  <c:v>20.280116666666668</c:v>
                </c:pt>
                <c:pt idx="1218">
                  <c:v>20.296983333333333</c:v>
                </c:pt>
                <c:pt idx="1219">
                  <c:v>20.313499999999998</c:v>
                </c:pt>
                <c:pt idx="1220">
                  <c:v>20.330033333333333</c:v>
                </c:pt>
                <c:pt idx="1221">
                  <c:v>20.346666666666668</c:v>
                </c:pt>
                <c:pt idx="1222">
                  <c:v>20.364216666666668</c:v>
                </c:pt>
                <c:pt idx="1223">
                  <c:v>20.380133333333333</c:v>
                </c:pt>
                <c:pt idx="1224">
                  <c:v>20.397583333333333</c:v>
                </c:pt>
                <c:pt idx="1225">
                  <c:v>20.414216666666668</c:v>
                </c:pt>
                <c:pt idx="1226">
                  <c:v>20.430033333333331</c:v>
                </c:pt>
                <c:pt idx="1227">
                  <c:v>20.446649999999998</c:v>
                </c:pt>
                <c:pt idx="1228">
                  <c:v>20.463450000000002</c:v>
                </c:pt>
                <c:pt idx="1229">
                  <c:v>20.480283333333333</c:v>
                </c:pt>
                <c:pt idx="1230">
                  <c:v>20.496849999999998</c:v>
                </c:pt>
                <c:pt idx="1231">
                  <c:v>20.513616666666667</c:v>
                </c:pt>
                <c:pt idx="1232">
                  <c:v>20.530233333333335</c:v>
                </c:pt>
                <c:pt idx="1233">
                  <c:v>20.546666666666667</c:v>
                </c:pt>
                <c:pt idx="1234">
                  <c:v>20.563300000000002</c:v>
                </c:pt>
                <c:pt idx="1235">
                  <c:v>20.579966666666667</c:v>
                </c:pt>
                <c:pt idx="1236">
                  <c:v>20.596799999999998</c:v>
                </c:pt>
                <c:pt idx="1237">
                  <c:v>20.613333333333333</c:v>
                </c:pt>
                <c:pt idx="1238">
                  <c:v>20.630466666666667</c:v>
                </c:pt>
                <c:pt idx="1239">
                  <c:v>20.646566666666669</c:v>
                </c:pt>
                <c:pt idx="1240">
                  <c:v>20.663550000000001</c:v>
                </c:pt>
                <c:pt idx="1241">
                  <c:v>20.680533333333337</c:v>
                </c:pt>
                <c:pt idx="1242">
                  <c:v>20.6966</c:v>
                </c:pt>
                <c:pt idx="1243">
                  <c:v>20.713216666666664</c:v>
                </c:pt>
                <c:pt idx="1244">
                  <c:v>20.729900000000001</c:v>
                </c:pt>
                <c:pt idx="1245">
                  <c:v>20.746649999999999</c:v>
                </c:pt>
                <c:pt idx="1246">
                  <c:v>20.763216666666665</c:v>
                </c:pt>
                <c:pt idx="1247">
                  <c:v>20.780100000000001</c:v>
                </c:pt>
                <c:pt idx="1248">
                  <c:v>20.796716666666669</c:v>
                </c:pt>
                <c:pt idx="1249">
                  <c:v>20.813516666666665</c:v>
                </c:pt>
                <c:pt idx="1250">
                  <c:v>20.82985</c:v>
                </c:pt>
                <c:pt idx="1251">
                  <c:v>20.846616666666666</c:v>
                </c:pt>
                <c:pt idx="1252">
                  <c:v>20.863216666666666</c:v>
                </c:pt>
                <c:pt idx="1253">
                  <c:v>20.879966666666668</c:v>
                </c:pt>
                <c:pt idx="1254">
                  <c:v>20.896616666666667</c:v>
                </c:pt>
                <c:pt idx="1255">
                  <c:v>20.913333333333334</c:v>
                </c:pt>
                <c:pt idx="1256">
                  <c:v>20.929983333333332</c:v>
                </c:pt>
                <c:pt idx="1257">
                  <c:v>20.946549999999998</c:v>
                </c:pt>
                <c:pt idx="1258">
                  <c:v>20.963233333333335</c:v>
                </c:pt>
                <c:pt idx="1259">
                  <c:v>20.9801</c:v>
                </c:pt>
                <c:pt idx="1260">
                  <c:v>20.996666666666666</c:v>
                </c:pt>
                <c:pt idx="1261">
                  <c:v>21.01315</c:v>
                </c:pt>
                <c:pt idx="1262">
                  <c:v>21.029916666666669</c:v>
                </c:pt>
                <c:pt idx="1263">
                  <c:v>21.046566666666667</c:v>
                </c:pt>
                <c:pt idx="1264">
                  <c:v>21.06325</c:v>
                </c:pt>
                <c:pt idx="1265">
                  <c:v>21.079966666666667</c:v>
                </c:pt>
                <c:pt idx="1266">
                  <c:v>21.096549999999997</c:v>
                </c:pt>
                <c:pt idx="1267">
                  <c:v>21.113250000000001</c:v>
                </c:pt>
                <c:pt idx="1268">
                  <c:v>21.130133333333333</c:v>
                </c:pt>
                <c:pt idx="1269">
                  <c:v>21.146450000000002</c:v>
                </c:pt>
                <c:pt idx="1270">
                  <c:v>21.163133333333334</c:v>
                </c:pt>
                <c:pt idx="1271">
                  <c:v>21.180483333333331</c:v>
                </c:pt>
                <c:pt idx="1272">
                  <c:v>21.196750000000002</c:v>
                </c:pt>
                <c:pt idx="1273">
                  <c:v>21.213349999999998</c:v>
                </c:pt>
                <c:pt idx="1274">
                  <c:v>21.230166666666666</c:v>
                </c:pt>
                <c:pt idx="1275">
                  <c:v>21.246816666666668</c:v>
                </c:pt>
                <c:pt idx="1276">
                  <c:v>21.263433333333335</c:v>
                </c:pt>
                <c:pt idx="1277">
                  <c:v>21.280149999999999</c:v>
                </c:pt>
                <c:pt idx="1278">
                  <c:v>21.296716666666669</c:v>
                </c:pt>
                <c:pt idx="1279">
                  <c:v>21.313316666666665</c:v>
                </c:pt>
                <c:pt idx="1280">
                  <c:v>21.330116666666665</c:v>
                </c:pt>
                <c:pt idx="1281">
                  <c:v>21.347016666666665</c:v>
                </c:pt>
                <c:pt idx="1282">
                  <c:v>21.363533333333333</c:v>
                </c:pt>
                <c:pt idx="1283">
                  <c:v>21.380116666666666</c:v>
                </c:pt>
                <c:pt idx="1284">
                  <c:v>21.396766666666668</c:v>
                </c:pt>
                <c:pt idx="1285">
                  <c:v>21.413416666666667</c:v>
                </c:pt>
                <c:pt idx="1286">
                  <c:v>21.430033333333331</c:v>
                </c:pt>
                <c:pt idx="1287">
                  <c:v>21.446683333333333</c:v>
                </c:pt>
                <c:pt idx="1288">
                  <c:v>21.463416666666667</c:v>
                </c:pt>
                <c:pt idx="1289">
                  <c:v>21.480316666666667</c:v>
                </c:pt>
                <c:pt idx="1290">
                  <c:v>21.496716666666668</c:v>
                </c:pt>
                <c:pt idx="1291">
                  <c:v>21.513483333333333</c:v>
                </c:pt>
                <c:pt idx="1292">
                  <c:v>21.530100000000001</c:v>
                </c:pt>
                <c:pt idx="1293">
                  <c:v>21.54665</c:v>
                </c:pt>
                <c:pt idx="1294">
                  <c:v>21.563333333333333</c:v>
                </c:pt>
                <c:pt idx="1295">
                  <c:v>21.579966666666667</c:v>
                </c:pt>
                <c:pt idx="1296">
                  <c:v>21.596783333333335</c:v>
                </c:pt>
                <c:pt idx="1297">
                  <c:v>21.613433333333333</c:v>
                </c:pt>
                <c:pt idx="1298">
                  <c:v>21.630516666666665</c:v>
                </c:pt>
                <c:pt idx="1299">
                  <c:v>21.646566666666669</c:v>
                </c:pt>
                <c:pt idx="1300">
                  <c:v>21.663233333333334</c:v>
                </c:pt>
                <c:pt idx="1301">
                  <c:v>21.679966666666665</c:v>
                </c:pt>
                <c:pt idx="1302">
                  <c:v>21.696616666666667</c:v>
                </c:pt>
                <c:pt idx="1303">
                  <c:v>21.713333333333331</c:v>
                </c:pt>
                <c:pt idx="1304">
                  <c:v>21.730016666666664</c:v>
                </c:pt>
                <c:pt idx="1305">
                  <c:v>21.746649999999999</c:v>
                </c:pt>
                <c:pt idx="1306">
                  <c:v>21.763216666666665</c:v>
                </c:pt>
                <c:pt idx="1307">
                  <c:v>21.779949999999999</c:v>
                </c:pt>
                <c:pt idx="1308">
                  <c:v>21.79665</c:v>
                </c:pt>
                <c:pt idx="1309">
                  <c:v>21.813883333333333</c:v>
                </c:pt>
                <c:pt idx="1310">
                  <c:v>21.830533333333335</c:v>
                </c:pt>
                <c:pt idx="1311">
                  <c:v>21.846549999999997</c:v>
                </c:pt>
                <c:pt idx="1312">
                  <c:v>21.863333333333333</c:v>
                </c:pt>
                <c:pt idx="1313">
                  <c:v>21.879900000000003</c:v>
                </c:pt>
                <c:pt idx="1314">
                  <c:v>21.896650000000001</c:v>
                </c:pt>
                <c:pt idx="1315">
                  <c:v>21.9132</c:v>
                </c:pt>
                <c:pt idx="1316">
                  <c:v>21.929983333333332</c:v>
                </c:pt>
                <c:pt idx="1317">
                  <c:v>21.946533333333331</c:v>
                </c:pt>
                <c:pt idx="1318">
                  <c:v>21.963799999999999</c:v>
                </c:pt>
                <c:pt idx="1319">
                  <c:v>21.980283333333333</c:v>
                </c:pt>
                <c:pt idx="1320">
                  <c:v>21.996616666666668</c:v>
                </c:pt>
                <c:pt idx="1321">
                  <c:v>22.013233333333336</c:v>
                </c:pt>
                <c:pt idx="1322">
                  <c:v>22.029933333333336</c:v>
                </c:pt>
                <c:pt idx="1323">
                  <c:v>22.046666666666667</c:v>
                </c:pt>
                <c:pt idx="1324">
                  <c:v>22.063183333333331</c:v>
                </c:pt>
                <c:pt idx="1325">
                  <c:v>22.079900000000002</c:v>
                </c:pt>
                <c:pt idx="1326">
                  <c:v>22.097466666666666</c:v>
                </c:pt>
                <c:pt idx="1327">
                  <c:v>22.113266666666668</c:v>
                </c:pt>
                <c:pt idx="1328">
                  <c:v>22.130166666666664</c:v>
                </c:pt>
                <c:pt idx="1329">
                  <c:v>22.146616666666667</c:v>
                </c:pt>
                <c:pt idx="1330">
                  <c:v>22.163333333333334</c:v>
                </c:pt>
                <c:pt idx="1331">
                  <c:v>22.180050000000001</c:v>
                </c:pt>
                <c:pt idx="1332">
                  <c:v>22.1968</c:v>
                </c:pt>
                <c:pt idx="1333">
                  <c:v>22.213316666666667</c:v>
                </c:pt>
                <c:pt idx="1334">
                  <c:v>22.230083333333333</c:v>
                </c:pt>
                <c:pt idx="1335">
                  <c:v>22.246699999999997</c:v>
                </c:pt>
                <c:pt idx="1336">
                  <c:v>22.263316666666665</c:v>
                </c:pt>
                <c:pt idx="1337">
                  <c:v>22.279949999999999</c:v>
                </c:pt>
                <c:pt idx="1338">
                  <c:v>22.296800000000001</c:v>
                </c:pt>
                <c:pt idx="1339">
                  <c:v>22.313333333333333</c:v>
                </c:pt>
                <c:pt idx="1340">
                  <c:v>22.33</c:v>
                </c:pt>
                <c:pt idx="1341">
                  <c:v>22.346683333333331</c:v>
                </c:pt>
                <c:pt idx="1342">
                  <c:v>22.363400000000002</c:v>
                </c:pt>
                <c:pt idx="1343">
                  <c:v>22.380199999999999</c:v>
                </c:pt>
                <c:pt idx="1344">
                  <c:v>22.396833333333333</c:v>
                </c:pt>
                <c:pt idx="1345">
                  <c:v>22.413550000000001</c:v>
                </c:pt>
                <c:pt idx="1346">
                  <c:v>22.429983333333332</c:v>
                </c:pt>
                <c:pt idx="1347">
                  <c:v>22.446716666666667</c:v>
                </c:pt>
                <c:pt idx="1348">
                  <c:v>22.463349999999998</c:v>
                </c:pt>
                <c:pt idx="1349">
                  <c:v>22.480183333333333</c:v>
                </c:pt>
                <c:pt idx="1350">
                  <c:v>22.496649999999999</c:v>
                </c:pt>
                <c:pt idx="1351">
                  <c:v>22.513483333333333</c:v>
                </c:pt>
                <c:pt idx="1352">
                  <c:v>22.530066666666666</c:v>
                </c:pt>
                <c:pt idx="1353">
                  <c:v>22.546633333333332</c:v>
                </c:pt>
                <c:pt idx="1354">
                  <c:v>22.563433333333332</c:v>
                </c:pt>
                <c:pt idx="1355">
                  <c:v>22.58</c:v>
                </c:pt>
                <c:pt idx="1356">
                  <c:v>22.596766666666667</c:v>
                </c:pt>
                <c:pt idx="1357">
                  <c:v>22.613733333333336</c:v>
                </c:pt>
                <c:pt idx="1358">
                  <c:v>22.630416666666669</c:v>
                </c:pt>
                <c:pt idx="1359">
                  <c:v>22.646650000000001</c:v>
                </c:pt>
                <c:pt idx="1360">
                  <c:v>22.663233333333334</c:v>
                </c:pt>
                <c:pt idx="1361">
                  <c:v>22.679933333333334</c:v>
                </c:pt>
                <c:pt idx="1362">
                  <c:v>22.696633333333335</c:v>
                </c:pt>
                <c:pt idx="1363">
                  <c:v>22.713333333333331</c:v>
                </c:pt>
                <c:pt idx="1364">
                  <c:v>22.730033333333331</c:v>
                </c:pt>
                <c:pt idx="1365">
                  <c:v>22.746666666666666</c:v>
                </c:pt>
                <c:pt idx="1366">
                  <c:v>22.763283333333334</c:v>
                </c:pt>
                <c:pt idx="1367">
                  <c:v>22.779900000000001</c:v>
                </c:pt>
                <c:pt idx="1368">
                  <c:v>22.79665</c:v>
                </c:pt>
                <c:pt idx="1369">
                  <c:v>22.81325</c:v>
                </c:pt>
                <c:pt idx="1370">
                  <c:v>22.82995</c:v>
                </c:pt>
                <c:pt idx="1371">
                  <c:v>22.846616666666666</c:v>
                </c:pt>
                <c:pt idx="1372">
                  <c:v>22.863316666666666</c:v>
                </c:pt>
                <c:pt idx="1373">
                  <c:v>22.879883333333332</c:v>
                </c:pt>
                <c:pt idx="1374">
                  <c:v>22.896616666666667</c:v>
                </c:pt>
                <c:pt idx="1375">
                  <c:v>22.913250000000001</c:v>
                </c:pt>
                <c:pt idx="1376">
                  <c:v>22.929966666666665</c:v>
                </c:pt>
                <c:pt idx="1377">
                  <c:v>22.946666666666665</c:v>
                </c:pt>
                <c:pt idx="1378">
                  <c:v>22.963283333333333</c:v>
                </c:pt>
                <c:pt idx="1379">
                  <c:v>22.979949999999999</c:v>
                </c:pt>
                <c:pt idx="1380">
                  <c:v>22.99656666666667</c:v>
                </c:pt>
                <c:pt idx="1381">
                  <c:v>23.013216666666665</c:v>
                </c:pt>
                <c:pt idx="1382">
                  <c:v>23.029949999999999</c:v>
                </c:pt>
                <c:pt idx="1383">
                  <c:v>23.046600000000002</c:v>
                </c:pt>
                <c:pt idx="1384">
                  <c:v>23.063233333333336</c:v>
                </c:pt>
                <c:pt idx="1385">
                  <c:v>23.079916666666669</c:v>
                </c:pt>
                <c:pt idx="1386">
                  <c:v>23.096666666666668</c:v>
                </c:pt>
                <c:pt idx="1387">
                  <c:v>23.113316666666666</c:v>
                </c:pt>
                <c:pt idx="1388">
                  <c:v>23.129950000000001</c:v>
                </c:pt>
                <c:pt idx="1389">
                  <c:v>23.146766666666668</c:v>
                </c:pt>
                <c:pt idx="1390">
                  <c:v>23.163333333333334</c:v>
                </c:pt>
                <c:pt idx="1391">
                  <c:v>23.180016666666667</c:v>
                </c:pt>
                <c:pt idx="1392">
                  <c:v>23.196766666666669</c:v>
                </c:pt>
                <c:pt idx="1393">
                  <c:v>23.213316666666667</c:v>
                </c:pt>
                <c:pt idx="1394">
                  <c:v>23.23</c:v>
                </c:pt>
                <c:pt idx="1395">
                  <c:v>23.246633333333332</c:v>
                </c:pt>
                <c:pt idx="1396">
                  <c:v>23.263300000000001</c:v>
                </c:pt>
                <c:pt idx="1397">
                  <c:v>23.279983333333334</c:v>
                </c:pt>
                <c:pt idx="1398">
                  <c:v>23.296733333333336</c:v>
                </c:pt>
                <c:pt idx="1399">
                  <c:v>23.313300000000002</c:v>
                </c:pt>
                <c:pt idx="1400">
                  <c:v>23.33015</c:v>
                </c:pt>
                <c:pt idx="1401">
                  <c:v>23.346733333333336</c:v>
                </c:pt>
                <c:pt idx="1402">
                  <c:v>23.363533333333333</c:v>
                </c:pt>
                <c:pt idx="1403">
                  <c:v>23.380100000000002</c:v>
                </c:pt>
                <c:pt idx="1404">
                  <c:v>23.396666666666665</c:v>
                </c:pt>
                <c:pt idx="1405">
                  <c:v>23.413366666666665</c:v>
                </c:pt>
                <c:pt idx="1406">
                  <c:v>23.43</c:v>
                </c:pt>
                <c:pt idx="1407">
                  <c:v>23.446750000000002</c:v>
                </c:pt>
                <c:pt idx="1408">
                  <c:v>23.463433333333334</c:v>
                </c:pt>
                <c:pt idx="1409">
                  <c:v>23.480016666666664</c:v>
                </c:pt>
                <c:pt idx="1410">
                  <c:v>23.496649999999999</c:v>
                </c:pt>
                <c:pt idx="1411">
                  <c:v>23.513383333333334</c:v>
                </c:pt>
                <c:pt idx="1412">
                  <c:v>23.530100000000001</c:v>
                </c:pt>
                <c:pt idx="1413">
                  <c:v>23.546716666666669</c:v>
                </c:pt>
                <c:pt idx="1414">
                  <c:v>23.563499999999998</c:v>
                </c:pt>
                <c:pt idx="1415">
                  <c:v>23.580066666666667</c:v>
                </c:pt>
                <c:pt idx="1416">
                  <c:v>23.597349999999999</c:v>
                </c:pt>
                <c:pt idx="1417">
                  <c:v>23.613316666666666</c:v>
                </c:pt>
                <c:pt idx="1418">
                  <c:v>23.630416666666669</c:v>
                </c:pt>
                <c:pt idx="1419">
                  <c:v>23.646583333333336</c:v>
                </c:pt>
                <c:pt idx="1420">
                  <c:v>23.663349999999998</c:v>
                </c:pt>
                <c:pt idx="1421">
                  <c:v>23.679950000000002</c:v>
                </c:pt>
                <c:pt idx="1422">
                  <c:v>23.6966</c:v>
                </c:pt>
                <c:pt idx="1423">
                  <c:v>23.713216666666664</c:v>
                </c:pt>
                <c:pt idx="1424">
                  <c:v>23.73</c:v>
                </c:pt>
                <c:pt idx="1425">
                  <c:v>23.746516666666665</c:v>
                </c:pt>
                <c:pt idx="1426">
                  <c:v>23.763283333333334</c:v>
                </c:pt>
                <c:pt idx="1427">
                  <c:v>23.779933333333336</c:v>
                </c:pt>
                <c:pt idx="1428">
                  <c:v>23.796583333333334</c:v>
                </c:pt>
                <c:pt idx="1429">
                  <c:v>23.813283333333334</c:v>
                </c:pt>
                <c:pt idx="1430">
                  <c:v>23.829866666666664</c:v>
                </c:pt>
                <c:pt idx="1431">
                  <c:v>23.846566666666668</c:v>
                </c:pt>
                <c:pt idx="1432">
                  <c:v>23.863316666666666</c:v>
                </c:pt>
                <c:pt idx="1433">
                  <c:v>23.879950000000001</c:v>
                </c:pt>
                <c:pt idx="1434">
                  <c:v>23.896583333333336</c:v>
                </c:pt>
                <c:pt idx="1435">
                  <c:v>23.913666666666664</c:v>
                </c:pt>
                <c:pt idx="1436">
                  <c:v>23.93</c:v>
                </c:pt>
                <c:pt idx="1437">
                  <c:v>23.946816666666667</c:v>
                </c:pt>
                <c:pt idx="1438">
                  <c:v>23.9633</c:v>
                </c:pt>
                <c:pt idx="1439">
                  <c:v>23.979966666666666</c:v>
                </c:pt>
                <c:pt idx="1440">
                  <c:v>23.996583333333334</c:v>
                </c:pt>
                <c:pt idx="1441">
                  <c:v>24.013300000000001</c:v>
                </c:pt>
                <c:pt idx="1442">
                  <c:v>24.029949999999999</c:v>
                </c:pt>
                <c:pt idx="1443">
                  <c:v>24.046583333333334</c:v>
                </c:pt>
                <c:pt idx="1444">
                  <c:v>24.063333333333333</c:v>
                </c:pt>
                <c:pt idx="1445">
                  <c:v>24.079883333333331</c:v>
                </c:pt>
                <c:pt idx="1446">
                  <c:v>24.096716666666669</c:v>
                </c:pt>
                <c:pt idx="1447">
                  <c:v>24.113266666666668</c:v>
                </c:pt>
                <c:pt idx="1448">
                  <c:v>24.130083333333335</c:v>
                </c:pt>
                <c:pt idx="1449">
                  <c:v>24.146633333333334</c:v>
                </c:pt>
                <c:pt idx="1450">
                  <c:v>24.163116666666667</c:v>
                </c:pt>
                <c:pt idx="1451">
                  <c:v>24.180133333333334</c:v>
                </c:pt>
                <c:pt idx="1452">
                  <c:v>24.196966666666665</c:v>
                </c:pt>
                <c:pt idx="1453">
                  <c:v>24.213733333333334</c:v>
                </c:pt>
                <c:pt idx="1454">
                  <c:v>24.230466666666665</c:v>
                </c:pt>
                <c:pt idx="1455">
                  <c:v>24.246883333333336</c:v>
                </c:pt>
                <c:pt idx="1456">
                  <c:v>24.263683333333333</c:v>
                </c:pt>
                <c:pt idx="1457">
                  <c:v>24.2803</c:v>
                </c:pt>
                <c:pt idx="1458">
                  <c:v>24.2971</c:v>
                </c:pt>
                <c:pt idx="1459">
                  <c:v>24.313833333333331</c:v>
                </c:pt>
                <c:pt idx="1460">
                  <c:v>24.330483333333333</c:v>
                </c:pt>
                <c:pt idx="1461">
                  <c:v>24.347083333333334</c:v>
                </c:pt>
                <c:pt idx="1462">
                  <c:v>24.363733333333336</c:v>
                </c:pt>
                <c:pt idx="1463">
                  <c:v>24.380416666666669</c:v>
                </c:pt>
                <c:pt idx="1464">
                  <c:v>24.396866666666664</c:v>
                </c:pt>
                <c:pt idx="1465">
                  <c:v>24.414116666666665</c:v>
                </c:pt>
                <c:pt idx="1466">
                  <c:v>24.430166666666665</c:v>
                </c:pt>
                <c:pt idx="1467">
                  <c:v>24.446649999999998</c:v>
                </c:pt>
                <c:pt idx="1468">
                  <c:v>24.463383333333336</c:v>
                </c:pt>
                <c:pt idx="1469">
                  <c:v>24.480066666666669</c:v>
                </c:pt>
                <c:pt idx="1470">
                  <c:v>24.496733333333335</c:v>
                </c:pt>
                <c:pt idx="1471">
                  <c:v>24.513349999999999</c:v>
                </c:pt>
                <c:pt idx="1472">
                  <c:v>24.530149999999999</c:v>
                </c:pt>
                <c:pt idx="1473">
                  <c:v>24.546716666666669</c:v>
                </c:pt>
                <c:pt idx="1474">
                  <c:v>24.563300000000002</c:v>
                </c:pt>
                <c:pt idx="1475">
                  <c:v>24.580616666666668</c:v>
                </c:pt>
                <c:pt idx="1476">
                  <c:v>24.598333333333336</c:v>
                </c:pt>
                <c:pt idx="1477">
                  <c:v>24.61375</c:v>
                </c:pt>
                <c:pt idx="1478">
                  <c:v>24.630949999999999</c:v>
                </c:pt>
                <c:pt idx="1479">
                  <c:v>24.646750000000001</c:v>
                </c:pt>
                <c:pt idx="1480">
                  <c:v>24.663499999999999</c:v>
                </c:pt>
                <c:pt idx="1481">
                  <c:v>24.680083333333336</c:v>
                </c:pt>
                <c:pt idx="1482">
                  <c:v>24.6966</c:v>
                </c:pt>
                <c:pt idx="1483">
                  <c:v>24.713266666666666</c:v>
                </c:pt>
                <c:pt idx="1484">
                  <c:v>24.72988333333333</c:v>
                </c:pt>
                <c:pt idx="1485">
                  <c:v>24.746633333333332</c:v>
                </c:pt>
                <c:pt idx="1486">
                  <c:v>24.763283333333334</c:v>
                </c:pt>
                <c:pt idx="1487">
                  <c:v>24.779883333333331</c:v>
                </c:pt>
                <c:pt idx="1488">
                  <c:v>24.79655</c:v>
                </c:pt>
                <c:pt idx="1489">
                  <c:v>24.813316666666665</c:v>
                </c:pt>
                <c:pt idx="1490">
                  <c:v>24.829900000000002</c:v>
                </c:pt>
                <c:pt idx="1491">
                  <c:v>24.846616666666666</c:v>
                </c:pt>
                <c:pt idx="1492">
                  <c:v>24.863366666666664</c:v>
                </c:pt>
                <c:pt idx="1493">
                  <c:v>24.879933333333334</c:v>
                </c:pt>
                <c:pt idx="1494">
                  <c:v>24.896599999999999</c:v>
                </c:pt>
                <c:pt idx="1495">
                  <c:v>24.9133</c:v>
                </c:pt>
                <c:pt idx="1496">
                  <c:v>24.9299</c:v>
                </c:pt>
                <c:pt idx="1497">
                  <c:v>24.946533333333331</c:v>
                </c:pt>
                <c:pt idx="1498">
                  <c:v>24.963349999999998</c:v>
                </c:pt>
                <c:pt idx="1499">
                  <c:v>24.979933333333335</c:v>
                </c:pt>
                <c:pt idx="1500">
                  <c:v>24.996549999999999</c:v>
                </c:pt>
                <c:pt idx="1501">
                  <c:v>25.013283333333334</c:v>
                </c:pt>
                <c:pt idx="1502">
                  <c:v>25.030016666666665</c:v>
                </c:pt>
                <c:pt idx="1503">
                  <c:v>25.046583333333334</c:v>
                </c:pt>
                <c:pt idx="1504">
                  <c:v>25.063216666666666</c:v>
                </c:pt>
                <c:pt idx="1505">
                  <c:v>25.079900000000002</c:v>
                </c:pt>
                <c:pt idx="1506">
                  <c:v>25.096566666666668</c:v>
                </c:pt>
                <c:pt idx="1507">
                  <c:v>25.113516666666666</c:v>
                </c:pt>
                <c:pt idx="1508">
                  <c:v>25.130199999999999</c:v>
                </c:pt>
                <c:pt idx="1509">
                  <c:v>25.146816666666666</c:v>
                </c:pt>
                <c:pt idx="1510">
                  <c:v>25.163450000000001</c:v>
                </c:pt>
                <c:pt idx="1511">
                  <c:v>25.180266666666668</c:v>
                </c:pt>
                <c:pt idx="1512">
                  <c:v>25.196849999999998</c:v>
                </c:pt>
                <c:pt idx="1513">
                  <c:v>25.213366666666666</c:v>
                </c:pt>
                <c:pt idx="1514">
                  <c:v>25.230066666666669</c:v>
                </c:pt>
                <c:pt idx="1515">
                  <c:v>25.246750000000002</c:v>
                </c:pt>
                <c:pt idx="1516">
                  <c:v>25.263383333333334</c:v>
                </c:pt>
                <c:pt idx="1517">
                  <c:v>25.280033333333332</c:v>
                </c:pt>
                <c:pt idx="1518">
                  <c:v>25.296633333333332</c:v>
                </c:pt>
                <c:pt idx="1519">
                  <c:v>25.31335</c:v>
                </c:pt>
                <c:pt idx="1520">
                  <c:v>25.329966666666667</c:v>
                </c:pt>
                <c:pt idx="1521">
                  <c:v>25.346666666666668</c:v>
                </c:pt>
                <c:pt idx="1522">
                  <c:v>25.363416666666669</c:v>
                </c:pt>
                <c:pt idx="1523">
                  <c:v>25.380083333333335</c:v>
                </c:pt>
                <c:pt idx="1524">
                  <c:v>25.396733333333334</c:v>
                </c:pt>
                <c:pt idx="1525">
                  <c:v>25.413416666666667</c:v>
                </c:pt>
                <c:pt idx="1526">
                  <c:v>25.430066666666669</c:v>
                </c:pt>
                <c:pt idx="1527">
                  <c:v>25.446750000000002</c:v>
                </c:pt>
                <c:pt idx="1528">
                  <c:v>25.463349999999998</c:v>
                </c:pt>
                <c:pt idx="1529">
                  <c:v>25.480016666666664</c:v>
                </c:pt>
                <c:pt idx="1530">
                  <c:v>25.496766666666666</c:v>
                </c:pt>
                <c:pt idx="1531">
                  <c:v>25.513349999999999</c:v>
                </c:pt>
                <c:pt idx="1532">
                  <c:v>25.529999999999998</c:v>
                </c:pt>
                <c:pt idx="1533">
                  <c:v>25.546699999999998</c:v>
                </c:pt>
                <c:pt idx="1534">
                  <c:v>25.563333333333333</c:v>
                </c:pt>
                <c:pt idx="1535">
                  <c:v>25.580050000000004</c:v>
                </c:pt>
                <c:pt idx="1536">
                  <c:v>25.598783333333333</c:v>
                </c:pt>
                <c:pt idx="1537">
                  <c:v>25.61505</c:v>
                </c:pt>
                <c:pt idx="1538">
                  <c:v>25.631433333333334</c:v>
                </c:pt>
                <c:pt idx="1539">
                  <c:v>25.646683333333332</c:v>
                </c:pt>
                <c:pt idx="1540">
                  <c:v>25.663666666666664</c:v>
                </c:pt>
                <c:pt idx="1541">
                  <c:v>25.680050000000001</c:v>
                </c:pt>
                <c:pt idx="1542">
                  <c:v>25.696683333333333</c:v>
                </c:pt>
                <c:pt idx="1543">
                  <c:v>25.713450000000002</c:v>
                </c:pt>
                <c:pt idx="1544">
                  <c:v>25.730116666666667</c:v>
                </c:pt>
                <c:pt idx="1545">
                  <c:v>25.746683333333333</c:v>
                </c:pt>
                <c:pt idx="1546">
                  <c:v>25.763316666666665</c:v>
                </c:pt>
                <c:pt idx="1547">
                  <c:v>25.780166666666666</c:v>
                </c:pt>
                <c:pt idx="1548">
                  <c:v>25.796916666666668</c:v>
                </c:pt>
                <c:pt idx="1549">
                  <c:v>25.81345</c:v>
                </c:pt>
                <c:pt idx="1550">
                  <c:v>25.830216666666669</c:v>
                </c:pt>
                <c:pt idx="1551">
                  <c:v>25.84695</c:v>
                </c:pt>
                <c:pt idx="1552">
                  <c:v>25.863416666666669</c:v>
                </c:pt>
                <c:pt idx="1553">
                  <c:v>25.879916666666666</c:v>
                </c:pt>
                <c:pt idx="1554">
                  <c:v>25.896616666666667</c:v>
                </c:pt>
                <c:pt idx="1555">
                  <c:v>25.913283333333332</c:v>
                </c:pt>
                <c:pt idx="1556">
                  <c:v>25.930016666666667</c:v>
                </c:pt>
                <c:pt idx="1557">
                  <c:v>25.946633333333335</c:v>
                </c:pt>
                <c:pt idx="1558">
                  <c:v>25.963283333333333</c:v>
                </c:pt>
                <c:pt idx="1559">
                  <c:v>25.979916666666668</c:v>
                </c:pt>
                <c:pt idx="1560">
                  <c:v>25.996983333333333</c:v>
                </c:pt>
                <c:pt idx="1561">
                  <c:v>26.013349999999999</c:v>
                </c:pt>
                <c:pt idx="1562">
                  <c:v>26.029933333333336</c:v>
                </c:pt>
                <c:pt idx="1563">
                  <c:v>26.046600000000002</c:v>
                </c:pt>
                <c:pt idx="1564">
                  <c:v>26.063300000000002</c:v>
                </c:pt>
                <c:pt idx="1565">
                  <c:v>26.079799999999999</c:v>
                </c:pt>
                <c:pt idx="1566">
                  <c:v>26.098500000000001</c:v>
                </c:pt>
                <c:pt idx="1567">
                  <c:v>26.113366666666664</c:v>
                </c:pt>
                <c:pt idx="1568">
                  <c:v>26.130133333333333</c:v>
                </c:pt>
                <c:pt idx="1569">
                  <c:v>26.147183333333331</c:v>
                </c:pt>
                <c:pt idx="1570">
                  <c:v>26.16353333333333</c:v>
                </c:pt>
                <c:pt idx="1571">
                  <c:v>26.18045</c:v>
                </c:pt>
                <c:pt idx="1572">
                  <c:v>26.197933333333332</c:v>
                </c:pt>
                <c:pt idx="1573">
                  <c:v>26.213416666666667</c:v>
                </c:pt>
                <c:pt idx="1574">
                  <c:v>26.230050000000002</c:v>
                </c:pt>
                <c:pt idx="1575">
                  <c:v>26.246649999999999</c:v>
                </c:pt>
                <c:pt idx="1576">
                  <c:v>26.263416666666668</c:v>
                </c:pt>
                <c:pt idx="1577">
                  <c:v>26.280016666666665</c:v>
                </c:pt>
                <c:pt idx="1578">
                  <c:v>26.29665</c:v>
                </c:pt>
                <c:pt idx="1579">
                  <c:v>26.313383333333334</c:v>
                </c:pt>
                <c:pt idx="1580">
                  <c:v>26.330033333333333</c:v>
                </c:pt>
                <c:pt idx="1581">
                  <c:v>26.346683333333331</c:v>
                </c:pt>
                <c:pt idx="1582">
                  <c:v>26.363299999999999</c:v>
                </c:pt>
                <c:pt idx="1583">
                  <c:v>26.379966666666668</c:v>
                </c:pt>
                <c:pt idx="1584">
                  <c:v>26.396650000000001</c:v>
                </c:pt>
                <c:pt idx="1585">
                  <c:v>26.413383333333336</c:v>
                </c:pt>
                <c:pt idx="1586">
                  <c:v>26.429983333333332</c:v>
                </c:pt>
                <c:pt idx="1587">
                  <c:v>26.446683333333333</c:v>
                </c:pt>
                <c:pt idx="1588">
                  <c:v>26.463416666666667</c:v>
                </c:pt>
                <c:pt idx="1589">
                  <c:v>26.48</c:v>
                </c:pt>
                <c:pt idx="1590">
                  <c:v>26.496733333333335</c:v>
                </c:pt>
                <c:pt idx="1591">
                  <c:v>26.513416666666668</c:v>
                </c:pt>
                <c:pt idx="1592">
                  <c:v>26.530149999999999</c:v>
                </c:pt>
                <c:pt idx="1593">
                  <c:v>26.546699999999998</c:v>
                </c:pt>
                <c:pt idx="1594">
                  <c:v>26.564299999999999</c:v>
                </c:pt>
                <c:pt idx="1595">
                  <c:v>26.580433333333335</c:v>
                </c:pt>
                <c:pt idx="1596">
                  <c:v>26.597100000000001</c:v>
                </c:pt>
                <c:pt idx="1597">
                  <c:v>26.613733333333336</c:v>
                </c:pt>
                <c:pt idx="1598">
                  <c:v>26.631383333333336</c:v>
                </c:pt>
                <c:pt idx="1599">
                  <c:v>26.646750000000001</c:v>
                </c:pt>
                <c:pt idx="1600">
                  <c:v>26.663599999999999</c:v>
                </c:pt>
                <c:pt idx="1601">
                  <c:v>26.680083333333336</c:v>
                </c:pt>
                <c:pt idx="1602">
                  <c:v>26.696750000000002</c:v>
                </c:pt>
                <c:pt idx="1603">
                  <c:v>26.713483333333333</c:v>
                </c:pt>
                <c:pt idx="1604">
                  <c:v>26.730133333333335</c:v>
                </c:pt>
                <c:pt idx="1605">
                  <c:v>26.746750000000002</c:v>
                </c:pt>
                <c:pt idx="1606">
                  <c:v>26.763449999999999</c:v>
                </c:pt>
                <c:pt idx="1607">
                  <c:v>26.780133333333332</c:v>
                </c:pt>
                <c:pt idx="1608">
                  <c:v>26.796800000000001</c:v>
                </c:pt>
                <c:pt idx="1609">
                  <c:v>26.813966666666666</c:v>
                </c:pt>
                <c:pt idx="1610">
                  <c:v>26.829966666666667</c:v>
                </c:pt>
                <c:pt idx="1611">
                  <c:v>26.846600000000002</c:v>
                </c:pt>
                <c:pt idx="1612">
                  <c:v>26.863333333333333</c:v>
                </c:pt>
                <c:pt idx="1613">
                  <c:v>26.879933333333334</c:v>
                </c:pt>
                <c:pt idx="1614">
                  <c:v>26.896633333333334</c:v>
                </c:pt>
                <c:pt idx="1615">
                  <c:v>26.913233333333334</c:v>
                </c:pt>
                <c:pt idx="1616">
                  <c:v>26.929883333333333</c:v>
                </c:pt>
                <c:pt idx="1617">
                  <c:v>26.9466</c:v>
                </c:pt>
                <c:pt idx="1618">
                  <c:v>26.963199999999997</c:v>
                </c:pt>
                <c:pt idx="1619">
                  <c:v>26.980650000000001</c:v>
                </c:pt>
                <c:pt idx="1620">
                  <c:v>26.996816666666668</c:v>
                </c:pt>
                <c:pt idx="1621">
                  <c:v>27.013433333333335</c:v>
                </c:pt>
                <c:pt idx="1622">
                  <c:v>27.029966666666667</c:v>
                </c:pt>
                <c:pt idx="1623">
                  <c:v>27.046699999999998</c:v>
                </c:pt>
                <c:pt idx="1624">
                  <c:v>27.063383333333334</c:v>
                </c:pt>
                <c:pt idx="1625">
                  <c:v>27.080083333333334</c:v>
                </c:pt>
                <c:pt idx="1626">
                  <c:v>27.096666666666668</c:v>
                </c:pt>
                <c:pt idx="1627">
                  <c:v>27.113366666666664</c:v>
                </c:pt>
                <c:pt idx="1628">
                  <c:v>27.129966666666668</c:v>
                </c:pt>
                <c:pt idx="1629">
                  <c:v>27.14671666666667</c:v>
                </c:pt>
                <c:pt idx="1630">
                  <c:v>27.163466666666668</c:v>
                </c:pt>
                <c:pt idx="1631">
                  <c:v>27.18</c:v>
                </c:pt>
                <c:pt idx="1632">
                  <c:v>27.196666666666665</c:v>
                </c:pt>
                <c:pt idx="1633">
                  <c:v>27.213316666666667</c:v>
                </c:pt>
                <c:pt idx="1634">
                  <c:v>27.229983333333333</c:v>
                </c:pt>
                <c:pt idx="1635">
                  <c:v>27.246783333333333</c:v>
                </c:pt>
                <c:pt idx="1636">
                  <c:v>27.263400000000001</c:v>
                </c:pt>
                <c:pt idx="1637">
                  <c:v>27.279999999999998</c:v>
                </c:pt>
                <c:pt idx="1638">
                  <c:v>27.296716666666669</c:v>
                </c:pt>
                <c:pt idx="1639">
                  <c:v>27.31345</c:v>
                </c:pt>
                <c:pt idx="1640">
                  <c:v>27.330016666666666</c:v>
                </c:pt>
                <c:pt idx="1641">
                  <c:v>27.346916666666669</c:v>
                </c:pt>
                <c:pt idx="1642">
                  <c:v>27.363400000000002</c:v>
                </c:pt>
                <c:pt idx="1643">
                  <c:v>27.380116666666666</c:v>
                </c:pt>
                <c:pt idx="1644">
                  <c:v>27.396750000000001</c:v>
                </c:pt>
                <c:pt idx="1645">
                  <c:v>27.413349999999998</c:v>
                </c:pt>
                <c:pt idx="1646">
                  <c:v>27.430066666666669</c:v>
                </c:pt>
                <c:pt idx="1647">
                  <c:v>27.446966666666665</c:v>
                </c:pt>
                <c:pt idx="1648">
                  <c:v>27.463366666666666</c:v>
                </c:pt>
                <c:pt idx="1649">
                  <c:v>27.48</c:v>
                </c:pt>
                <c:pt idx="1650">
                  <c:v>27.496683333333333</c:v>
                </c:pt>
                <c:pt idx="1651">
                  <c:v>27.513333333333332</c:v>
                </c:pt>
                <c:pt idx="1652">
                  <c:v>27.530050000000003</c:v>
                </c:pt>
                <c:pt idx="1653">
                  <c:v>27.546733333333336</c:v>
                </c:pt>
                <c:pt idx="1654">
                  <c:v>27.563300000000002</c:v>
                </c:pt>
                <c:pt idx="1655">
                  <c:v>27.579983333333335</c:v>
                </c:pt>
                <c:pt idx="1656">
                  <c:v>27.596733333333336</c:v>
                </c:pt>
                <c:pt idx="1657">
                  <c:v>27.613333333333333</c:v>
                </c:pt>
                <c:pt idx="1658">
                  <c:v>27.630516666666665</c:v>
                </c:pt>
                <c:pt idx="1659">
                  <c:v>27.646683333333332</c:v>
                </c:pt>
                <c:pt idx="1660">
                  <c:v>27.66375</c:v>
                </c:pt>
                <c:pt idx="1661">
                  <c:v>27.680150000000001</c:v>
                </c:pt>
                <c:pt idx="1662">
                  <c:v>27.697083333333335</c:v>
                </c:pt>
                <c:pt idx="1663">
                  <c:v>27.713483333333333</c:v>
                </c:pt>
                <c:pt idx="1664">
                  <c:v>27.730166666666666</c:v>
                </c:pt>
                <c:pt idx="1665">
                  <c:v>27.746699999999997</c:v>
                </c:pt>
                <c:pt idx="1666">
                  <c:v>27.763266666666667</c:v>
                </c:pt>
                <c:pt idx="1667">
                  <c:v>27.780966666666664</c:v>
                </c:pt>
                <c:pt idx="1668">
                  <c:v>27.796583333333334</c:v>
                </c:pt>
                <c:pt idx="1669">
                  <c:v>27.813216666666666</c:v>
                </c:pt>
                <c:pt idx="1670">
                  <c:v>27.82995</c:v>
                </c:pt>
                <c:pt idx="1671">
                  <c:v>27.846633333333333</c:v>
                </c:pt>
                <c:pt idx="1672">
                  <c:v>27.863316666666666</c:v>
                </c:pt>
                <c:pt idx="1673">
                  <c:v>27.879966666666668</c:v>
                </c:pt>
                <c:pt idx="1674">
                  <c:v>27.896633333333334</c:v>
                </c:pt>
                <c:pt idx="1675">
                  <c:v>27.9133</c:v>
                </c:pt>
                <c:pt idx="1676">
                  <c:v>27.929916666666667</c:v>
                </c:pt>
                <c:pt idx="1677">
                  <c:v>27.946966666666665</c:v>
                </c:pt>
                <c:pt idx="1678">
                  <c:v>27.963283333333333</c:v>
                </c:pt>
                <c:pt idx="1679">
                  <c:v>27.979866666666666</c:v>
                </c:pt>
                <c:pt idx="1680">
                  <c:v>27.996633333333332</c:v>
                </c:pt>
                <c:pt idx="1681">
                  <c:v>28.013233333333336</c:v>
                </c:pt>
                <c:pt idx="1682">
                  <c:v>28.029900000000001</c:v>
                </c:pt>
                <c:pt idx="1683">
                  <c:v>28.04655</c:v>
                </c:pt>
                <c:pt idx="1684">
                  <c:v>28.063199999999998</c:v>
                </c:pt>
                <c:pt idx="1685">
                  <c:v>28.079866666666664</c:v>
                </c:pt>
                <c:pt idx="1686">
                  <c:v>28.096583333333335</c:v>
                </c:pt>
                <c:pt idx="1687">
                  <c:v>28.113283333333335</c:v>
                </c:pt>
                <c:pt idx="1688">
                  <c:v>28.130100000000002</c:v>
                </c:pt>
                <c:pt idx="1689">
                  <c:v>28.146699999999999</c:v>
                </c:pt>
                <c:pt idx="1690">
                  <c:v>28.163450000000001</c:v>
                </c:pt>
                <c:pt idx="1691">
                  <c:v>28.180016666666667</c:v>
                </c:pt>
                <c:pt idx="1692">
                  <c:v>28.196649999999998</c:v>
                </c:pt>
                <c:pt idx="1693">
                  <c:v>28.213533333333331</c:v>
                </c:pt>
                <c:pt idx="1694">
                  <c:v>28.230083333333333</c:v>
                </c:pt>
                <c:pt idx="1695">
                  <c:v>28.246699999999997</c:v>
                </c:pt>
                <c:pt idx="1696">
                  <c:v>28.263316666666665</c:v>
                </c:pt>
                <c:pt idx="1697">
                  <c:v>28.280016666666665</c:v>
                </c:pt>
                <c:pt idx="1698">
                  <c:v>28.29665</c:v>
                </c:pt>
                <c:pt idx="1699">
                  <c:v>28.313516666666665</c:v>
                </c:pt>
                <c:pt idx="1700">
                  <c:v>28.329983333333335</c:v>
                </c:pt>
                <c:pt idx="1701">
                  <c:v>28.346816666666665</c:v>
                </c:pt>
                <c:pt idx="1702">
                  <c:v>28.363400000000002</c:v>
                </c:pt>
                <c:pt idx="1703">
                  <c:v>28.380016666666666</c:v>
                </c:pt>
                <c:pt idx="1704">
                  <c:v>28.397400000000001</c:v>
                </c:pt>
                <c:pt idx="1705">
                  <c:v>28.415316666666669</c:v>
                </c:pt>
                <c:pt idx="1706">
                  <c:v>28.43021666666667</c:v>
                </c:pt>
                <c:pt idx="1707">
                  <c:v>28.446900000000003</c:v>
                </c:pt>
                <c:pt idx="1708">
                  <c:v>28.463383333333336</c:v>
                </c:pt>
                <c:pt idx="1709">
                  <c:v>28.480116666666667</c:v>
                </c:pt>
                <c:pt idx="1710">
                  <c:v>28.496916666666667</c:v>
                </c:pt>
                <c:pt idx="1711">
                  <c:v>28.513466666666666</c:v>
                </c:pt>
                <c:pt idx="1712">
                  <c:v>28.530116666666668</c:v>
                </c:pt>
                <c:pt idx="1713">
                  <c:v>28.546733333333336</c:v>
                </c:pt>
                <c:pt idx="1714">
                  <c:v>28.563316666666665</c:v>
                </c:pt>
                <c:pt idx="1715">
                  <c:v>28.579966666666667</c:v>
                </c:pt>
                <c:pt idx="1716">
                  <c:v>28.596699999999998</c:v>
                </c:pt>
                <c:pt idx="1717">
                  <c:v>28.613299999999999</c:v>
                </c:pt>
                <c:pt idx="1718">
                  <c:v>28.630383333333334</c:v>
                </c:pt>
                <c:pt idx="1719">
                  <c:v>28.646533333333331</c:v>
                </c:pt>
                <c:pt idx="1720">
                  <c:v>28.663283333333332</c:v>
                </c:pt>
                <c:pt idx="1721">
                  <c:v>28.68</c:v>
                </c:pt>
                <c:pt idx="1722">
                  <c:v>28.6966</c:v>
                </c:pt>
                <c:pt idx="1723">
                  <c:v>28.713233333333335</c:v>
                </c:pt>
                <c:pt idx="1724">
                  <c:v>28.729916666666668</c:v>
                </c:pt>
                <c:pt idx="1725">
                  <c:v>28.746699999999997</c:v>
                </c:pt>
                <c:pt idx="1726">
                  <c:v>28.763449999999999</c:v>
                </c:pt>
                <c:pt idx="1727">
                  <c:v>28.779949999999999</c:v>
                </c:pt>
                <c:pt idx="1728">
                  <c:v>28.79655</c:v>
                </c:pt>
                <c:pt idx="1729">
                  <c:v>28.81325</c:v>
                </c:pt>
                <c:pt idx="1730">
                  <c:v>28.82995</c:v>
                </c:pt>
                <c:pt idx="1731">
                  <c:v>28.846549999999997</c:v>
                </c:pt>
                <c:pt idx="1732">
                  <c:v>28.863299999999999</c:v>
                </c:pt>
                <c:pt idx="1733">
                  <c:v>28.879983333333332</c:v>
                </c:pt>
                <c:pt idx="1734">
                  <c:v>28.896616666666667</c:v>
                </c:pt>
                <c:pt idx="1735">
                  <c:v>28.913716666666669</c:v>
                </c:pt>
                <c:pt idx="1736">
                  <c:v>28.929916666666667</c:v>
                </c:pt>
                <c:pt idx="1737">
                  <c:v>28.946583333333333</c:v>
                </c:pt>
                <c:pt idx="1738">
                  <c:v>28.963316666666667</c:v>
                </c:pt>
                <c:pt idx="1739">
                  <c:v>28.979949999999999</c:v>
                </c:pt>
                <c:pt idx="1740">
                  <c:v>28.996583333333334</c:v>
                </c:pt>
                <c:pt idx="1741">
                  <c:v>29.013300000000001</c:v>
                </c:pt>
                <c:pt idx="1742">
                  <c:v>29.029916666666669</c:v>
                </c:pt>
                <c:pt idx="1743">
                  <c:v>29.046533333333333</c:v>
                </c:pt>
                <c:pt idx="1744">
                  <c:v>29.063316666666665</c:v>
                </c:pt>
                <c:pt idx="1745">
                  <c:v>29.079916666666669</c:v>
                </c:pt>
                <c:pt idx="1746">
                  <c:v>29.096533333333333</c:v>
                </c:pt>
                <c:pt idx="1747">
                  <c:v>29.113250000000001</c:v>
                </c:pt>
                <c:pt idx="1748">
                  <c:v>29.13015</c:v>
                </c:pt>
                <c:pt idx="1749">
                  <c:v>29.146766666666668</c:v>
                </c:pt>
                <c:pt idx="1750">
                  <c:v>29.163483333333332</c:v>
                </c:pt>
                <c:pt idx="1751">
                  <c:v>29.180050000000001</c:v>
                </c:pt>
                <c:pt idx="1752">
                  <c:v>29.196666666666665</c:v>
                </c:pt>
                <c:pt idx="1753">
                  <c:v>29.2133</c:v>
                </c:pt>
                <c:pt idx="1754">
                  <c:v>29.2301</c:v>
                </c:pt>
                <c:pt idx="1755">
                  <c:v>29.246783333333333</c:v>
                </c:pt>
                <c:pt idx="1756">
                  <c:v>29.263400000000001</c:v>
                </c:pt>
                <c:pt idx="1757">
                  <c:v>29.279999999999998</c:v>
                </c:pt>
                <c:pt idx="1758">
                  <c:v>29.296666666666667</c:v>
                </c:pt>
                <c:pt idx="1759">
                  <c:v>29.313316666666665</c:v>
                </c:pt>
                <c:pt idx="1760">
                  <c:v>29.33</c:v>
                </c:pt>
                <c:pt idx="1761">
                  <c:v>29.34665</c:v>
                </c:pt>
                <c:pt idx="1762">
                  <c:v>29.363333333333333</c:v>
                </c:pt>
                <c:pt idx="1763">
                  <c:v>29.38</c:v>
                </c:pt>
                <c:pt idx="1764">
                  <c:v>29.396666666666665</c:v>
                </c:pt>
                <c:pt idx="1765">
                  <c:v>29.413400000000003</c:v>
                </c:pt>
                <c:pt idx="1766">
                  <c:v>29.430066666666669</c:v>
                </c:pt>
                <c:pt idx="1767">
                  <c:v>29.446683333333333</c:v>
                </c:pt>
                <c:pt idx="1768">
                  <c:v>29.463349999999998</c:v>
                </c:pt>
                <c:pt idx="1769">
                  <c:v>29.4801</c:v>
                </c:pt>
                <c:pt idx="1770">
                  <c:v>29.4968</c:v>
                </c:pt>
                <c:pt idx="1771">
                  <c:v>29.513433333333335</c:v>
                </c:pt>
                <c:pt idx="1772">
                  <c:v>29.530083333333334</c:v>
                </c:pt>
                <c:pt idx="1773">
                  <c:v>29.546699999999998</c:v>
                </c:pt>
                <c:pt idx="1774">
                  <c:v>29.56345</c:v>
                </c:pt>
                <c:pt idx="1775">
                  <c:v>29.580016666666666</c:v>
                </c:pt>
                <c:pt idx="1776">
                  <c:v>29.596699999999998</c:v>
                </c:pt>
                <c:pt idx="1777">
                  <c:v>29.613266666666668</c:v>
                </c:pt>
                <c:pt idx="1778">
                  <c:v>29.630400000000002</c:v>
                </c:pt>
                <c:pt idx="1779">
                  <c:v>29.646583333333336</c:v>
                </c:pt>
                <c:pt idx="1780">
                  <c:v>29.663333333333334</c:v>
                </c:pt>
                <c:pt idx="1781">
                  <c:v>29.679916666666667</c:v>
                </c:pt>
                <c:pt idx="1782">
                  <c:v>29.696666666666665</c:v>
                </c:pt>
                <c:pt idx="1783">
                  <c:v>29.713250000000002</c:v>
                </c:pt>
                <c:pt idx="1784">
                  <c:v>29.729916666666668</c:v>
                </c:pt>
                <c:pt idx="1785">
                  <c:v>29.74656666666667</c:v>
                </c:pt>
                <c:pt idx="1786">
                  <c:v>29.763300000000001</c:v>
                </c:pt>
                <c:pt idx="1787">
                  <c:v>29.779900000000001</c:v>
                </c:pt>
                <c:pt idx="1788">
                  <c:v>29.796666666666667</c:v>
                </c:pt>
                <c:pt idx="1789">
                  <c:v>29.813266666666667</c:v>
                </c:pt>
                <c:pt idx="1790">
                  <c:v>29.8307</c:v>
                </c:pt>
                <c:pt idx="1791">
                  <c:v>29.84685</c:v>
                </c:pt>
                <c:pt idx="1792">
                  <c:v>29.86345</c:v>
                </c:pt>
                <c:pt idx="1793">
                  <c:v>29.880050000000001</c:v>
                </c:pt>
                <c:pt idx="1794">
                  <c:v>29.897383333333334</c:v>
                </c:pt>
                <c:pt idx="1795">
                  <c:v>29.914649999999998</c:v>
                </c:pt>
                <c:pt idx="1796">
                  <c:v>29.930199999999999</c:v>
                </c:pt>
                <c:pt idx="1797">
                  <c:v>29.9467</c:v>
                </c:pt>
                <c:pt idx="1798">
                  <c:v>29.963366666666666</c:v>
                </c:pt>
                <c:pt idx="1799">
                  <c:v>29.979949999999999</c:v>
                </c:pt>
                <c:pt idx="1800">
                  <c:v>29.996600000000001</c:v>
                </c:pt>
                <c:pt idx="1801">
                  <c:v>30.013283333333334</c:v>
                </c:pt>
                <c:pt idx="1802">
                  <c:v>30.029966666666667</c:v>
                </c:pt>
                <c:pt idx="1803">
                  <c:v>30.047016666666664</c:v>
                </c:pt>
                <c:pt idx="1804">
                  <c:v>30.063216666666666</c:v>
                </c:pt>
                <c:pt idx="1805">
                  <c:v>30.079916666666669</c:v>
                </c:pt>
                <c:pt idx="1806">
                  <c:v>30.096583333333335</c:v>
                </c:pt>
                <c:pt idx="1807">
                  <c:v>30.113250000000001</c:v>
                </c:pt>
                <c:pt idx="1808">
                  <c:v>30.129966666666668</c:v>
                </c:pt>
                <c:pt idx="1809">
                  <c:v>30.146466666666665</c:v>
                </c:pt>
                <c:pt idx="1810">
                  <c:v>30.163349999999998</c:v>
                </c:pt>
                <c:pt idx="1811">
                  <c:v>30.179983333333332</c:v>
                </c:pt>
                <c:pt idx="1812">
                  <c:v>30.196783333333332</c:v>
                </c:pt>
                <c:pt idx="1813">
                  <c:v>30.213349999999998</c:v>
                </c:pt>
                <c:pt idx="1814">
                  <c:v>30.230349999999998</c:v>
                </c:pt>
                <c:pt idx="1815">
                  <c:v>30.246649999999999</c:v>
                </c:pt>
                <c:pt idx="1816">
                  <c:v>30.263366666666666</c:v>
                </c:pt>
                <c:pt idx="1817">
                  <c:v>30.280033333333332</c:v>
                </c:pt>
                <c:pt idx="1818">
                  <c:v>30.296800000000001</c:v>
                </c:pt>
                <c:pt idx="1819">
                  <c:v>30.313683333333334</c:v>
                </c:pt>
                <c:pt idx="1820">
                  <c:v>30.330283333333334</c:v>
                </c:pt>
                <c:pt idx="1821">
                  <c:v>30.346616666666666</c:v>
                </c:pt>
                <c:pt idx="1822">
                  <c:v>30.364683333333335</c:v>
                </c:pt>
                <c:pt idx="1823">
                  <c:v>30.379883333333332</c:v>
                </c:pt>
                <c:pt idx="1824">
                  <c:v>30.396799999999999</c:v>
                </c:pt>
                <c:pt idx="1825">
                  <c:v>30.413566666666668</c:v>
                </c:pt>
                <c:pt idx="1826">
                  <c:v>30.430099999999999</c:v>
                </c:pt>
                <c:pt idx="1827">
                  <c:v>30.446783333333332</c:v>
                </c:pt>
                <c:pt idx="1828">
                  <c:v>30.463666666666665</c:v>
                </c:pt>
                <c:pt idx="1829">
                  <c:v>30.480050000000002</c:v>
                </c:pt>
                <c:pt idx="1830">
                  <c:v>30.497016666666664</c:v>
                </c:pt>
                <c:pt idx="1831">
                  <c:v>30.513466666666666</c:v>
                </c:pt>
                <c:pt idx="1832">
                  <c:v>30.530166666666666</c:v>
                </c:pt>
                <c:pt idx="1833">
                  <c:v>30.546800000000001</c:v>
                </c:pt>
                <c:pt idx="1834">
                  <c:v>30.56335</c:v>
                </c:pt>
                <c:pt idx="1835">
                  <c:v>30.58</c:v>
                </c:pt>
                <c:pt idx="1836">
                  <c:v>30.596766666666667</c:v>
                </c:pt>
                <c:pt idx="1837">
                  <c:v>30.613433333333333</c:v>
                </c:pt>
                <c:pt idx="1838">
                  <c:v>30.63025</c:v>
                </c:pt>
                <c:pt idx="1839">
                  <c:v>30.646533333333331</c:v>
                </c:pt>
                <c:pt idx="1840">
                  <c:v>30.6632</c:v>
                </c:pt>
                <c:pt idx="1841">
                  <c:v>30.679933333333334</c:v>
                </c:pt>
                <c:pt idx="1842">
                  <c:v>30.6966</c:v>
                </c:pt>
                <c:pt idx="1843">
                  <c:v>30.713233333333335</c:v>
                </c:pt>
                <c:pt idx="1844">
                  <c:v>30.730016666666664</c:v>
                </c:pt>
                <c:pt idx="1845">
                  <c:v>30.746549999999999</c:v>
                </c:pt>
                <c:pt idx="1846">
                  <c:v>30.763233333333336</c:v>
                </c:pt>
                <c:pt idx="1847">
                  <c:v>30.779900000000001</c:v>
                </c:pt>
                <c:pt idx="1848">
                  <c:v>30.796583333333334</c:v>
                </c:pt>
                <c:pt idx="1849">
                  <c:v>30.81325</c:v>
                </c:pt>
                <c:pt idx="1850">
                  <c:v>30.829966666666667</c:v>
                </c:pt>
                <c:pt idx="1851">
                  <c:v>30.846600000000002</c:v>
                </c:pt>
                <c:pt idx="1852">
                  <c:v>30.863683333333331</c:v>
                </c:pt>
                <c:pt idx="1853">
                  <c:v>30.879883333333332</c:v>
                </c:pt>
                <c:pt idx="1854">
                  <c:v>30.896616666666667</c:v>
                </c:pt>
                <c:pt idx="1855">
                  <c:v>30.913316666666667</c:v>
                </c:pt>
                <c:pt idx="1856">
                  <c:v>30.929933333333334</c:v>
                </c:pt>
                <c:pt idx="1857">
                  <c:v>30.946566666666669</c:v>
                </c:pt>
                <c:pt idx="1858">
                  <c:v>30.963266666666666</c:v>
                </c:pt>
                <c:pt idx="1859">
                  <c:v>30.980183333333333</c:v>
                </c:pt>
                <c:pt idx="1860">
                  <c:v>30.996533333333332</c:v>
                </c:pt>
                <c:pt idx="1861">
                  <c:v>31.013300000000001</c:v>
                </c:pt>
                <c:pt idx="1862">
                  <c:v>31.029999999999998</c:v>
                </c:pt>
                <c:pt idx="1863">
                  <c:v>31.046566666666667</c:v>
                </c:pt>
                <c:pt idx="1864">
                  <c:v>31.063316666666665</c:v>
                </c:pt>
                <c:pt idx="1865">
                  <c:v>31.079933333333333</c:v>
                </c:pt>
                <c:pt idx="1866">
                  <c:v>31.096600000000002</c:v>
                </c:pt>
                <c:pt idx="1867">
                  <c:v>31.113216666666666</c:v>
                </c:pt>
                <c:pt idx="1868">
                  <c:v>31.129983333333332</c:v>
                </c:pt>
                <c:pt idx="1869">
                  <c:v>31.146666666666665</c:v>
                </c:pt>
                <c:pt idx="1870">
                  <c:v>31.163383333333336</c:v>
                </c:pt>
                <c:pt idx="1871">
                  <c:v>31.179966666666665</c:v>
                </c:pt>
                <c:pt idx="1872">
                  <c:v>31.196750000000002</c:v>
                </c:pt>
                <c:pt idx="1873">
                  <c:v>31.213416666666667</c:v>
                </c:pt>
                <c:pt idx="1874">
                  <c:v>31.230166666666666</c:v>
                </c:pt>
                <c:pt idx="1875">
                  <c:v>31.247050000000002</c:v>
                </c:pt>
                <c:pt idx="1876">
                  <c:v>31.263316666666665</c:v>
                </c:pt>
                <c:pt idx="1877">
                  <c:v>31.280033333333332</c:v>
                </c:pt>
                <c:pt idx="1878">
                  <c:v>31.296800000000001</c:v>
                </c:pt>
                <c:pt idx="1879">
                  <c:v>31.313366666666663</c:v>
                </c:pt>
                <c:pt idx="1880">
                  <c:v>31.330050000000004</c:v>
                </c:pt>
                <c:pt idx="1881">
                  <c:v>31.346683333333331</c:v>
                </c:pt>
                <c:pt idx="1882">
                  <c:v>31.363299999999999</c:v>
                </c:pt>
                <c:pt idx="1883">
                  <c:v>31.380133333333333</c:v>
                </c:pt>
                <c:pt idx="1884">
                  <c:v>31.396699999999999</c:v>
                </c:pt>
                <c:pt idx="1885">
                  <c:v>31.413383333333336</c:v>
                </c:pt>
                <c:pt idx="1886">
                  <c:v>31.430033333333331</c:v>
                </c:pt>
                <c:pt idx="1887">
                  <c:v>31.446666666666665</c:v>
                </c:pt>
                <c:pt idx="1888">
                  <c:v>31.463349999999998</c:v>
                </c:pt>
                <c:pt idx="1889">
                  <c:v>31.480033333333331</c:v>
                </c:pt>
                <c:pt idx="1890">
                  <c:v>31.496716666666668</c:v>
                </c:pt>
                <c:pt idx="1891">
                  <c:v>31.513383333333334</c:v>
                </c:pt>
                <c:pt idx="1892">
                  <c:v>31.530166666666666</c:v>
                </c:pt>
                <c:pt idx="1893">
                  <c:v>31.546900000000001</c:v>
                </c:pt>
                <c:pt idx="1894">
                  <c:v>31.563533333333332</c:v>
                </c:pt>
                <c:pt idx="1895">
                  <c:v>31.580266666666667</c:v>
                </c:pt>
                <c:pt idx="1896">
                  <c:v>31.596716666666669</c:v>
                </c:pt>
                <c:pt idx="1897">
                  <c:v>31.613583333333334</c:v>
                </c:pt>
                <c:pt idx="1898">
                  <c:v>31.630299999999998</c:v>
                </c:pt>
                <c:pt idx="1899">
                  <c:v>31.646583333333336</c:v>
                </c:pt>
                <c:pt idx="1900">
                  <c:v>31.663233333333334</c:v>
                </c:pt>
                <c:pt idx="1901">
                  <c:v>31.680099999999999</c:v>
                </c:pt>
                <c:pt idx="1902">
                  <c:v>31.696649999999998</c:v>
                </c:pt>
                <c:pt idx="1903">
                  <c:v>31.713283333333333</c:v>
                </c:pt>
                <c:pt idx="1904">
                  <c:v>31.729916666666668</c:v>
                </c:pt>
                <c:pt idx="1905">
                  <c:v>31.746683333333333</c:v>
                </c:pt>
                <c:pt idx="1906">
                  <c:v>31.763250000000003</c:v>
                </c:pt>
                <c:pt idx="1907">
                  <c:v>31.779916666666669</c:v>
                </c:pt>
                <c:pt idx="1908">
                  <c:v>31.79655</c:v>
                </c:pt>
                <c:pt idx="1909">
                  <c:v>31.813316666666665</c:v>
                </c:pt>
                <c:pt idx="1910">
                  <c:v>31.830316666666665</c:v>
                </c:pt>
                <c:pt idx="1911">
                  <c:v>31.846566666666668</c:v>
                </c:pt>
                <c:pt idx="1912">
                  <c:v>31.863366666666664</c:v>
                </c:pt>
                <c:pt idx="1913">
                  <c:v>31.879933333333334</c:v>
                </c:pt>
                <c:pt idx="1914">
                  <c:v>31.896616666666667</c:v>
                </c:pt>
                <c:pt idx="1915">
                  <c:v>31.913266666666669</c:v>
                </c:pt>
                <c:pt idx="1916">
                  <c:v>31.929933333333334</c:v>
                </c:pt>
                <c:pt idx="1917">
                  <c:v>31.946433333333335</c:v>
                </c:pt>
                <c:pt idx="1918">
                  <c:v>31.963216666666664</c:v>
                </c:pt>
                <c:pt idx="1919">
                  <c:v>31.979933333333335</c:v>
                </c:pt>
                <c:pt idx="1920">
                  <c:v>31.996649999999999</c:v>
                </c:pt>
                <c:pt idx="1921">
                  <c:v>32.013233333333332</c:v>
                </c:pt>
                <c:pt idx="1922">
                  <c:v>32.029883333333331</c:v>
                </c:pt>
                <c:pt idx="1923">
                  <c:v>32.046599999999998</c:v>
                </c:pt>
                <c:pt idx="1924">
                  <c:v>32.063200000000002</c:v>
                </c:pt>
                <c:pt idx="1925">
                  <c:v>32.08</c:v>
                </c:pt>
                <c:pt idx="1926">
                  <c:v>32.096649999999997</c:v>
                </c:pt>
                <c:pt idx="1927">
                  <c:v>32.11331666666667</c:v>
                </c:pt>
                <c:pt idx="1928">
                  <c:v>32.129966666666668</c:v>
                </c:pt>
                <c:pt idx="1929">
                  <c:v>32.146683333333335</c:v>
                </c:pt>
                <c:pt idx="1930">
                  <c:v>32.163333333333334</c:v>
                </c:pt>
                <c:pt idx="1931">
                  <c:v>32.18013333333333</c:v>
                </c:pt>
                <c:pt idx="1932">
                  <c:v>32.196716666666667</c:v>
                </c:pt>
                <c:pt idx="1933">
                  <c:v>32.213466666666669</c:v>
                </c:pt>
                <c:pt idx="1934">
                  <c:v>32.230033333333331</c:v>
                </c:pt>
                <c:pt idx="1935">
                  <c:v>32.246699999999997</c:v>
                </c:pt>
                <c:pt idx="1936">
                  <c:v>32.263316666666668</c:v>
                </c:pt>
                <c:pt idx="1937">
                  <c:v>32.280016666666668</c:v>
                </c:pt>
                <c:pt idx="1938">
                  <c:v>32.296700000000001</c:v>
                </c:pt>
                <c:pt idx="1939">
                  <c:v>32.313316666666665</c:v>
                </c:pt>
                <c:pt idx="1940">
                  <c:v>32.330016666666666</c:v>
                </c:pt>
                <c:pt idx="1941">
                  <c:v>32.346666666666664</c:v>
                </c:pt>
                <c:pt idx="1942">
                  <c:v>32.363466666666667</c:v>
                </c:pt>
                <c:pt idx="1943">
                  <c:v>32.380066666666671</c:v>
                </c:pt>
                <c:pt idx="1944">
                  <c:v>32.396633333333334</c:v>
                </c:pt>
                <c:pt idx="1945">
                  <c:v>32.413333333333334</c:v>
                </c:pt>
                <c:pt idx="1946">
                  <c:v>32.429966666666665</c:v>
                </c:pt>
                <c:pt idx="1947">
                  <c:v>32.446716666666667</c:v>
                </c:pt>
                <c:pt idx="1948">
                  <c:v>32.463299999999997</c:v>
                </c:pt>
                <c:pt idx="1949">
                  <c:v>32.480049999999999</c:v>
                </c:pt>
                <c:pt idx="1950">
                  <c:v>32.496650000000002</c:v>
                </c:pt>
                <c:pt idx="1951">
                  <c:v>32.513416666666664</c:v>
                </c:pt>
                <c:pt idx="1952">
                  <c:v>32.53006666666667</c:v>
                </c:pt>
                <c:pt idx="1953">
                  <c:v>32.54676666666667</c:v>
                </c:pt>
                <c:pt idx="1954">
                  <c:v>32.563316666666665</c:v>
                </c:pt>
                <c:pt idx="1955">
                  <c:v>32.580016666666666</c:v>
                </c:pt>
                <c:pt idx="1956">
                  <c:v>32.596683333333331</c:v>
                </c:pt>
                <c:pt idx="1957">
                  <c:v>32.61345</c:v>
                </c:pt>
                <c:pt idx="1958">
                  <c:v>32.630266666666664</c:v>
                </c:pt>
                <c:pt idx="1959">
                  <c:v>32.646616666666667</c:v>
                </c:pt>
                <c:pt idx="1960">
                  <c:v>32.663199999999996</c:v>
                </c:pt>
                <c:pt idx="1961">
                  <c:v>32.679883333333329</c:v>
                </c:pt>
                <c:pt idx="1962">
                  <c:v>32.696633333333331</c:v>
                </c:pt>
                <c:pt idx="1963">
                  <c:v>32.713366666666666</c:v>
                </c:pt>
                <c:pt idx="1964">
                  <c:v>32.729950000000002</c:v>
                </c:pt>
                <c:pt idx="1965">
                  <c:v>32.746633333333335</c:v>
                </c:pt>
                <c:pt idx="1966">
                  <c:v>32.763233333333332</c:v>
                </c:pt>
                <c:pt idx="1967">
                  <c:v>32.779900000000005</c:v>
                </c:pt>
                <c:pt idx="1968">
                  <c:v>32.796999999999997</c:v>
                </c:pt>
                <c:pt idx="1969">
                  <c:v>32.813233333333336</c:v>
                </c:pt>
                <c:pt idx="1970">
                  <c:v>32.829883333333335</c:v>
                </c:pt>
                <c:pt idx="1971">
                  <c:v>32.846683333333331</c:v>
                </c:pt>
                <c:pt idx="1972">
                  <c:v>32.863349999999997</c:v>
                </c:pt>
                <c:pt idx="1973">
                  <c:v>32.880000000000003</c:v>
                </c:pt>
                <c:pt idx="1974">
                  <c:v>32.896633333333334</c:v>
                </c:pt>
                <c:pt idx="1975">
                  <c:v>32.913316666666667</c:v>
                </c:pt>
                <c:pt idx="1976">
                  <c:v>32.929883333333329</c:v>
                </c:pt>
                <c:pt idx="1977">
                  <c:v>32.946516666666668</c:v>
                </c:pt>
                <c:pt idx="1978">
                  <c:v>32.963266666666669</c:v>
                </c:pt>
                <c:pt idx="1979">
                  <c:v>32.979999999999997</c:v>
                </c:pt>
                <c:pt idx="1980">
                  <c:v>32.996633333333335</c:v>
                </c:pt>
                <c:pt idx="1981">
                  <c:v>33.013249999999999</c:v>
                </c:pt>
                <c:pt idx="1982">
                  <c:v>33.029966666666667</c:v>
                </c:pt>
                <c:pt idx="1983">
                  <c:v>33.046666666666667</c:v>
                </c:pt>
                <c:pt idx="1984">
                  <c:v>33.063233333333336</c:v>
                </c:pt>
                <c:pt idx="1985">
                  <c:v>33.079883333333335</c:v>
                </c:pt>
                <c:pt idx="1986">
                  <c:v>33.096649999999997</c:v>
                </c:pt>
                <c:pt idx="1987">
                  <c:v>33.113266666666668</c:v>
                </c:pt>
                <c:pt idx="1988">
                  <c:v>33.130116666666666</c:v>
                </c:pt>
                <c:pt idx="1989">
                  <c:v>33.146750000000004</c:v>
                </c:pt>
                <c:pt idx="1990">
                  <c:v>33.163333333333334</c:v>
                </c:pt>
                <c:pt idx="1991">
                  <c:v>33.180066666666669</c:v>
                </c:pt>
                <c:pt idx="1992">
                  <c:v>33.196649999999998</c:v>
                </c:pt>
                <c:pt idx="1993">
                  <c:v>33.213316666666664</c:v>
                </c:pt>
                <c:pt idx="1994">
                  <c:v>33.230016666666664</c:v>
                </c:pt>
                <c:pt idx="1995">
                  <c:v>33.247366666666672</c:v>
                </c:pt>
                <c:pt idx="1996">
                  <c:v>33.263550000000002</c:v>
                </c:pt>
                <c:pt idx="1997">
                  <c:v>33.280383333333333</c:v>
                </c:pt>
                <c:pt idx="1998">
                  <c:v>33.297049999999999</c:v>
                </c:pt>
                <c:pt idx="1999">
                  <c:v>33.31368333333333</c:v>
                </c:pt>
                <c:pt idx="2000">
                  <c:v>33.330166666666663</c:v>
                </c:pt>
                <c:pt idx="2001">
                  <c:v>33.348316666666662</c:v>
                </c:pt>
                <c:pt idx="2002">
                  <c:v>33.36345</c:v>
                </c:pt>
                <c:pt idx="2003">
                  <c:v>33.380050000000004</c:v>
                </c:pt>
                <c:pt idx="2004">
                  <c:v>33.39671666666667</c:v>
                </c:pt>
                <c:pt idx="2005">
                  <c:v>33.4133</c:v>
                </c:pt>
                <c:pt idx="2006">
                  <c:v>33.430050000000001</c:v>
                </c:pt>
                <c:pt idx="2007">
                  <c:v>33.446783333333336</c:v>
                </c:pt>
                <c:pt idx="2008">
                  <c:v>33.463383333333333</c:v>
                </c:pt>
                <c:pt idx="2009">
                  <c:v>33.47996666666667</c:v>
                </c:pt>
                <c:pt idx="2010">
                  <c:v>33.496866666666662</c:v>
                </c:pt>
                <c:pt idx="2011">
                  <c:v>33.513366666666663</c:v>
                </c:pt>
                <c:pt idx="2012">
                  <c:v>33.530016666666668</c:v>
                </c:pt>
                <c:pt idx="2013">
                  <c:v>33.546816666666665</c:v>
                </c:pt>
                <c:pt idx="2014">
                  <c:v>33.563400000000001</c:v>
                </c:pt>
                <c:pt idx="2015">
                  <c:v>33.580083333333334</c:v>
                </c:pt>
                <c:pt idx="2016">
                  <c:v>33.596699999999998</c:v>
                </c:pt>
                <c:pt idx="2017">
                  <c:v>33.61331666666667</c:v>
                </c:pt>
                <c:pt idx="2018">
                  <c:v>33.630533333333332</c:v>
                </c:pt>
                <c:pt idx="2019">
                  <c:v>33.646583333333332</c:v>
                </c:pt>
                <c:pt idx="2020">
                  <c:v>33.663366666666668</c:v>
                </c:pt>
                <c:pt idx="2021">
                  <c:v>33.679966666666665</c:v>
                </c:pt>
                <c:pt idx="2022">
                  <c:v>33.696649999999998</c:v>
                </c:pt>
                <c:pt idx="2023">
                  <c:v>33.713233333333335</c:v>
                </c:pt>
                <c:pt idx="2024">
                  <c:v>33.729950000000002</c:v>
                </c:pt>
                <c:pt idx="2025">
                  <c:v>33.746650000000002</c:v>
                </c:pt>
                <c:pt idx="2026">
                  <c:v>33.763300000000001</c:v>
                </c:pt>
                <c:pt idx="2027">
                  <c:v>33.779883333333331</c:v>
                </c:pt>
                <c:pt idx="2028">
                  <c:v>33.796616666666665</c:v>
                </c:pt>
                <c:pt idx="2029">
                  <c:v>33.813266666666671</c:v>
                </c:pt>
                <c:pt idx="2030">
                  <c:v>33.83</c:v>
                </c:pt>
                <c:pt idx="2031">
                  <c:v>33.846633333333337</c:v>
                </c:pt>
                <c:pt idx="2032">
                  <c:v>33.863216666666666</c:v>
                </c:pt>
                <c:pt idx="2033">
                  <c:v>33.879933333333334</c:v>
                </c:pt>
                <c:pt idx="2034">
                  <c:v>33.896616666666667</c:v>
                </c:pt>
                <c:pt idx="2035">
                  <c:v>33.913283333333332</c:v>
                </c:pt>
                <c:pt idx="2036">
                  <c:v>33.930016666666667</c:v>
                </c:pt>
                <c:pt idx="2037">
                  <c:v>33.946666666666665</c:v>
                </c:pt>
                <c:pt idx="2038">
                  <c:v>33.963233333333335</c:v>
                </c:pt>
                <c:pt idx="2039">
                  <c:v>33.979933333333335</c:v>
                </c:pt>
                <c:pt idx="2040">
                  <c:v>33.996616666666668</c:v>
                </c:pt>
                <c:pt idx="2041">
                  <c:v>34.013300000000001</c:v>
                </c:pt>
                <c:pt idx="2042">
                  <c:v>34.029983333333334</c:v>
                </c:pt>
                <c:pt idx="2043">
                  <c:v>34.046616666666665</c:v>
                </c:pt>
                <c:pt idx="2044">
                  <c:v>34.063299999999998</c:v>
                </c:pt>
                <c:pt idx="2045">
                  <c:v>34.079916666666669</c:v>
                </c:pt>
                <c:pt idx="2046">
                  <c:v>34.096649999999997</c:v>
                </c:pt>
                <c:pt idx="2047">
                  <c:v>34.113300000000002</c:v>
                </c:pt>
                <c:pt idx="2048">
                  <c:v>34.130016666666663</c:v>
                </c:pt>
                <c:pt idx="2049">
                  <c:v>34.146766666666664</c:v>
                </c:pt>
                <c:pt idx="2050">
                  <c:v>34.163383333333329</c:v>
                </c:pt>
                <c:pt idx="2051">
                  <c:v>34.179983333333332</c:v>
                </c:pt>
                <c:pt idx="2052">
                  <c:v>34.197049999999997</c:v>
                </c:pt>
                <c:pt idx="2053">
                  <c:v>34.213716666666663</c:v>
                </c:pt>
                <c:pt idx="2054">
                  <c:v>34.230466666666665</c:v>
                </c:pt>
                <c:pt idx="2055">
                  <c:v>34.246933333333331</c:v>
                </c:pt>
                <c:pt idx="2056">
                  <c:v>34.263733333333334</c:v>
                </c:pt>
                <c:pt idx="2057">
                  <c:v>34.280250000000002</c:v>
                </c:pt>
                <c:pt idx="2058">
                  <c:v>34.296666666666667</c:v>
                </c:pt>
                <c:pt idx="2059">
                  <c:v>34.313366666666667</c:v>
                </c:pt>
                <c:pt idx="2060">
                  <c:v>34.330116666666662</c:v>
                </c:pt>
                <c:pt idx="2061">
                  <c:v>34.34675</c:v>
                </c:pt>
                <c:pt idx="2062">
                  <c:v>34.363500000000002</c:v>
                </c:pt>
                <c:pt idx="2063">
                  <c:v>34.380066666666671</c:v>
                </c:pt>
                <c:pt idx="2064">
                  <c:v>34.396683333333335</c:v>
                </c:pt>
                <c:pt idx="2065">
                  <c:v>34.413433333333337</c:v>
                </c:pt>
                <c:pt idx="2066">
                  <c:v>34.430083333333329</c:v>
                </c:pt>
                <c:pt idx="2067">
                  <c:v>34.446649999999998</c:v>
                </c:pt>
                <c:pt idx="2068">
                  <c:v>34.463316666666664</c:v>
                </c:pt>
                <c:pt idx="2069">
                  <c:v>34.47998333333333</c:v>
                </c:pt>
                <c:pt idx="2070">
                  <c:v>34.496716666666664</c:v>
                </c:pt>
                <c:pt idx="2071">
                  <c:v>34.513433333333332</c:v>
                </c:pt>
                <c:pt idx="2072">
                  <c:v>34.530099999999997</c:v>
                </c:pt>
                <c:pt idx="2073">
                  <c:v>34.546866666666666</c:v>
                </c:pt>
                <c:pt idx="2074">
                  <c:v>34.563416666666662</c:v>
                </c:pt>
                <c:pt idx="2075">
                  <c:v>34.580266666666667</c:v>
                </c:pt>
                <c:pt idx="2076">
                  <c:v>34.596716666666666</c:v>
                </c:pt>
                <c:pt idx="2077">
                  <c:v>34.613516666666669</c:v>
                </c:pt>
                <c:pt idx="2078">
                  <c:v>34.630266666666664</c:v>
                </c:pt>
                <c:pt idx="2079">
                  <c:v>34.646583333333332</c:v>
                </c:pt>
                <c:pt idx="2080">
                  <c:v>34.663233333333331</c:v>
                </c:pt>
                <c:pt idx="2081">
                  <c:v>34.679916666666671</c:v>
                </c:pt>
                <c:pt idx="2082">
                  <c:v>34.696583333333336</c:v>
                </c:pt>
                <c:pt idx="2083">
                  <c:v>34.713233333333328</c:v>
                </c:pt>
                <c:pt idx="2084">
                  <c:v>34.729950000000002</c:v>
                </c:pt>
                <c:pt idx="2085">
                  <c:v>34.746616666666668</c:v>
                </c:pt>
                <c:pt idx="2086">
                  <c:v>34.763233333333332</c:v>
                </c:pt>
                <c:pt idx="2087">
                  <c:v>34.779883333333338</c:v>
                </c:pt>
                <c:pt idx="2088">
                  <c:v>34.796583333333338</c:v>
                </c:pt>
                <c:pt idx="2089">
                  <c:v>34.813316666666665</c:v>
                </c:pt>
                <c:pt idx="2090">
                  <c:v>34.829933333333329</c:v>
                </c:pt>
                <c:pt idx="2091">
                  <c:v>34.846666666666671</c:v>
                </c:pt>
                <c:pt idx="2092">
                  <c:v>34.863266666666661</c:v>
                </c:pt>
                <c:pt idx="2093">
                  <c:v>34.879933333333334</c:v>
                </c:pt>
                <c:pt idx="2094">
                  <c:v>34.896616666666667</c:v>
                </c:pt>
                <c:pt idx="2095">
                  <c:v>34.913249999999998</c:v>
                </c:pt>
                <c:pt idx="2096">
                  <c:v>34.929933333333331</c:v>
                </c:pt>
                <c:pt idx="2097">
                  <c:v>34.946616666666664</c:v>
                </c:pt>
                <c:pt idx="2098">
                  <c:v>34.963233333333328</c:v>
                </c:pt>
                <c:pt idx="2099">
                  <c:v>34.979900000000001</c:v>
                </c:pt>
                <c:pt idx="2100">
                  <c:v>34.996533333333332</c:v>
                </c:pt>
                <c:pt idx="2101">
                  <c:v>35.013233333333332</c:v>
                </c:pt>
                <c:pt idx="2102">
                  <c:v>35.029933333333332</c:v>
                </c:pt>
                <c:pt idx="2103">
                  <c:v>35.046566666666664</c:v>
                </c:pt>
                <c:pt idx="2104">
                  <c:v>35.063233333333329</c:v>
                </c:pt>
                <c:pt idx="2105">
                  <c:v>35.079983333333331</c:v>
                </c:pt>
                <c:pt idx="2106">
                  <c:v>35.096599999999995</c:v>
                </c:pt>
                <c:pt idx="2107">
                  <c:v>35.113283333333335</c:v>
                </c:pt>
                <c:pt idx="2108">
                  <c:v>35.130183333333335</c:v>
                </c:pt>
                <c:pt idx="2109">
                  <c:v>35.146716666666663</c:v>
                </c:pt>
                <c:pt idx="2110">
                  <c:v>35.163333333333334</c:v>
                </c:pt>
                <c:pt idx="2111">
                  <c:v>35.180050000000001</c:v>
                </c:pt>
                <c:pt idx="2112">
                  <c:v>35.1967</c:v>
                </c:pt>
                <c:pt idx="2113">
                  <c:v>35.2134</c:v>
                </c:pt>
                <c:pt idx="2114">
                  <c:v>35.2301</c:v>
                </c:pt>
                <c:pt idx="2115">
                  <c:v>35.24666666666667</c:v>
                </c:pt>
                <c:pt idx="2116">
                  <c:v>35.263333333333335</c:v>
                </c:pt>
                <c:pt idx="2117">
                  <c:v>35.280166666666666</c:v>
                </c:pt>
                <c:pt idx="2118">
                  <c:v>35.29665</c:v>
                </c:pt>
                <c:pt idx="2119">
                  <c:v>35.313316666666665</c:v>
                </c:pt>
                <c:pt idx="2120">
                  <c:v>35.330083333333327</c:v>
                </c:pt>
                <c:pt idx="2121">
                  <c:v>35.346766666666667</c:v>
                </c:pt>
                <c:pt idx="2122">
                  <c:v>35.363299999999995</c:v>
                </c:pt>
                <c:pt idx="2123">
                  <c:v>35.380066666666671</c:v>
                </c:pt>
                <c:pt idx="2124">
                  <c:v>35.396749999999997</c:v>
                </c:pt>
                <c:pt idx="2125">
                  <c:v>35.413416666666663</c:v>
                </c:pt>
                <c:pt idx="2126">
                  <c:v>35.430050000000001</c:v>
                </c:pt>
                <c:pt idx="2127">
                  <c:v>35.446683333333333</c:v>
                </c:pt>
                <c:pt idx="2128">
                  <c:v>35.463349999999998</c:v>
                </c:pt>
                <c:pt idx="2129">
                  <c:v>35.4801</c:v>
                </c:pt>
                <c:pt idx="2130">
                  <c:v>35.496749999999999</c:v>
                </c:pt>
                <c:pt idx="2131">
                  <c:v>35.513533333333335</c:v>
                </c:pt>
                <c:pt idx="2132">
                  <c:v>35.530049999999996</c:v>
                </c:pt>
                <c:pt idx="2133">
                  <c:v>35.54678333333333</c:v>
                </c:pt>
                <c:pt idx="2134">
                  <c:v>35.563466666666663</c:v>
                </c:pt>
                <c:pt idx="2135">
                  <c:v>35.580066666666667</c:v>
                </c:pt>
                <c:pt idx="2136">
                  <c:v>35.596716666666666</c:v>
                </c:pt>
                <c:pt idx="2137">
                  <c:v>35.61331666666667</c:v>
                </c:pt>
                <c:pt idx="2138">
                  <c:v>35.630316666666666</c:v>
                </c:pt>
                <c:pt idx="2139">
                  <c:v>35.646700000000003</c:v>
                </c:pt>
                <c:pt idx="2140">
                  <c:v>35.663233333333331</c:v>
                </c:pt>
                <c:pt idx="2141">
                  <c:v>35.679933333333331</c:v>
                </c:pt>
                <c:pt idx="2142">
                  <c:v>35.696649999999998</c:v>
                </c:pt>
                <c:pt idx="2143">
                  <c:v>35.713266666666662</c:v>
                </c:pt>
                <c:pt idx="2144">
                  <c:v>35.730033333333338</c:v>
                </c:pt>
                <c:pt idx="2145">
                  <c:v>35.746599999999994</c:v>
                </c:pt>
                <c:pt idx="2146">
                  <c:v>35.763216666666672</c:v>
                </c:pt>
                <c:pt idx="2147">
                  <c:v>35.779983333333334</c:v>
                </c:pt>
                <c:pt idx="2148">
                  <c:v>35.796583333333338</c:v>
                </c:pt>
                <c:pt idx="2149">
                  <c:v>35.813216666666669</c:v>
                </c:pt>
                <c:pt idx="2150">
                  <c:v>35.830033333333333</c:v>
                </c:pt>
                <c:pt idx="2151">
                  <c:v>35.846583333333335</c:v>
                </c:pt>
                <c:pt idx="2152">
                  <c:v>35.863333333333337</c:v>
                </c:pt>
                <c:pt idx="2153">
                  <c:v>35.880000000000003</c:v>
                </c:pt>
                <c:pt idx="2154">
                  <c:v>35.896583333333332</c:v>
                </c:pt>
                <c:pt idx="2155">
                  <c:v>35.913199999999996</c:v>
                </c:pt>
                <c:pt idx="2156">
                  <c:v>35.929966666666665</c:v>
                </c:pt>
                <c:pt idx="2157">
                  <c:v>35.946599999999997</c:v>
                </c:pt>
                <c:pt idx="2158">
                  <c:v>35.963200000000001</c:v>
                </c:pt>
                <c:pt idx="2159">
                  <c:v>35.979900000000001</c:v>
                </c:pt>
                <c:pt idx="2160">
                  <c:v>35.996566666666666</c:v>
                </c:pt>
                <c:pt idx="2161">
                  <c:v>36.013233333333332</c:v>
                </c:pt>
                <c:pt idx="2162">
                  <c:v>36.029866666666663</c:v>
                </c:pt>
                <c:pt idx="2163">
                  <c:v>36.046550000000003</c:v>
                </c:pt>
                <c:pt idx="2164">
                  <c:v>36.063316666666665</c:v>
                </c:pt>
                <c:pt idx="2165">
                  <c:v>36.079899999999995</c:v>
                </c:pt>
                <c:pt idx="2166">
                  <c:v>36.096616666666669</c:v>
                </c:pt>
                <c:pt idx="2167">
                  <c:v>36.113250000000001</c:v>
                </c:pt>
                <c:pt idx="2168">
                  <c:v>36.130033333333337</c:v>
                </c:pt>
                <c:pt idx="2169">
                  <c:v>36.146666666666668</c:v>
                </c:pt>
                <c:pt idx="2170">
                  <c:v>36.163383333333329</c:v>
                </c:pt>
                <c:pt idx="2171">
                  <c:v>36.180016666666667</c:v>
                </c:pt>
                <c:pt idx="2172">
                  <c:v>36.196749999999994</c:v>
                </c:pt>
                <c:pt idx="2173">
                  <c:v>36.213466666666669</c:v>
                </c:pt>
                <c:pt idx="2174">
                  <c:v>36.2301</c:v>
                </c:pt>
                <c:pt idx="2175">
                  <c:v>36.24666666666667</c:v>
                </c:pt>
                <c:pt idx="2176">
                  <c:v>36.263400000000004</c:v>
                </c:pt>
                <c:pt idx="2177">
                  <c:v>36.280099999999997</c:v>
                </c:pt>
                <c:pt idx="2178">
                  <c:v>36.296749999999996</c:v>
                </c:pt>
                <c:pt idx="2179">
                  <c:v>36.314116666666671</c:v>
                </c:pt>
                <c:pt idx="2180">
                  <c:v>36.331733333333332</c:v>
                </c:pt>
                <c:pt idx="2181">
                  <c:v>36.346683333333331</c:v>
                </c:pt>
                <c:pt idx="2182">
                  <c:v>36.363433333333333</c:v>
                </c:pt>
                <c:pt idx="2183">
                  <c:v>36.379983333333335</c:v>
                </c:pt>
                <c:pt idx="2184">
                  <c:v>36.396666666666668</c:v>
                </c:pt>
                <c:pt idx="2185">
                  <c:v>36.413316666666667</c:v>
                </c:pt>
                <c:pt idx="2186">
                  <c:v>36.430100000000003</c:v>
                </c:pt>
                <c:pt idx="2187">
                  <c:v>36.446666666666673</c:v>
                </c:pt>
                <c:pt idx="2188">
                  <c:v>36.464199999999998</c:v>
                </c:pt>
                <c:pt idx="2189">
                  <c:v>36.48011666666666</c:v>
                </c:pt>
                <c:pt idx="2190">
                  <c:v>36.497433333333333</c:v>
                </c:pt>
                <c:pt idx="2191">
                  <c:v>36.513733333333334</c:v>
                </c:pt>
                <c:pt idx="2192">
                  <c:v>36.530349999999999</c:v>
                </c:pt>
                <c:pt idx="2193">
                  <c:v>36.547150000000002</c:v>
                </c:pt>
                <c:pt idx="2194">
                  <c:v>36.563899999999997</c:v>
                </c:pt>
                <c:pt idx="2195">
                  <c:v>36.580450000000006</c:v>
                </c:pt>
                <c:pt idx="2196">
                  <c:v>36.597433333333335</c:v>
                </c:pt>
                <c:pt idx="2197">
                  <c:v>36.61365</c:v>
                </c:pt>
                <c:pt idx="2198">
                  <c:v>36.630949999999999</c:v>
                </c:pt>
                <c:pt idx="2199">
                  <c:v>36.646799999999999</c:v>
                </c:pt>
                <c:pt idx="2200">
                  <c:v>36.663550000000001</c:v>
                </c:pt>
                <c:pt idx="2201">
                  <c:v>36.680183333333339</c:v>
                </c:pt>
                <c:pt idx="2202">
                  <c:v>36.696950000000001</c:v>
                </c:pt>
                <c:pt idx="2203">
                  <c:v>36.714316666666669</c:v>
                </c:pt>
                <c:pt idx="2204">
                  <c:v>36.729933333333328</c:v>
                </c:pt>
                <c:pt idx="2205">
                  <c:v>36.746616666666668</c:v>
                </c:pt>
                <c:pt idx="2206">
                  <c:v>36.763249999999999</c:v>
                </c:pt>
                <c:pt idx="2207">
                  <c:v>36.779949999999999</c:v>
                </c:pt>
                <c:pt idx="2208">
                  <c:v>36.796683333333334</c:v>
                </c:pt>
                <c:pt idx="2209">
                  <c:v>36.813200000000002</c:v>
                </c:pt>
                <c:pt idx="2210">
                  <c:v>36.830033333333333</c:v>
                </c:pt>
                <c:pt idx="2211">
                  <c:v>36.846666666666671</c:v>
                </c:pt>
                <c:pt idx="2212">
                  <c:v>36.863433333333333</c:v>
                </c:pt>
                <c:pt idx="2213">
                  <c:v>36.880116666666666</c:v>
                </c:pt>
                <c:pt idx="2214">
                  <c:v>36.896899999999995</c:v>
                </c:pt>
                <c:pt idx="2215">
                  <c:v>36.913049999999998</c:v>
                </c:pt>
                <c:pt idx="2216">
                  <c:v>36.929966666666665</c:v>
                </c:pt>
                <c:pt idx="2217">
                  <c:v>36.946583333333336</c:v>
                </c:pt>
                <c:pt idx="2218">
                  <c:v>36.963266666666662</c:v>
                </c:pt>
                <c:pt idx="2219">
                  <c:v>36.980033333333338</c:v>
                </c:pt>
                <c:pt idx="2220">
                  <c:v>36.996616666666668</c:v>
                </c:pt>
                <c:pt idx="2221">
                  <c:v>37.013299999999994</c:v>
                </c:pt>
                <c:pt idx="2222">
                  <c:v>37.029933333333332</c:v>
                </c:pt>
                <c:pt idx="2223">
                  <c:v>37.046550000000003</c:v>
                </c:pt>
                <c:pt idx="2224">
                  <c:v>37.063233333333329</c:v>
                </c:pt>
                <c:pt idx="2225">
                  <c:v>37.079916666666669</c:v>
                </c:pt>
                <c:pt idx="2226">
                  <c:v>37.096666666666671</c:v>
                </c:pt>
                <c:pt idx="2227">
                  <c:v>37.113266666666661</c:v>
                </c:pt>
                <c:pt idx="2228">
                  <c:v>37.130466666666663</c:v>
                </c:pt>
                <c:pt idx="2229">
                  <c:v>37.146666666666668</c:v>
                </c:pt>
                <c:pt idx="2230">
                  <c:v>37.163433333333337</c:v>
                </c:pt>
                <c:pt idx="2231">
                  <c:v>37.180066666666669</c:v>
                </c:pt>
                <c:pt idx="2232">
                  <c:v>37.196783333333329</c:v>
                </c:pt>
                <c:pt idx="2233">
                  <c:v>37.213416666666667</c:v>
                </c:pt>
                <c:pt idx="2234">
                  <c:v>37.230033333333338</c:v>
                </c:pt>
                <c:pt idx="2235">
                  <c:v>37.246733333333331</c:v>
                </c:pt>
                <c:pt idx="2236">
                  <c:v>37.263400000000004</c:v>
                </c:pt>
                <c:pt idx="2237">
                  <c:v>37.280049999999996</c:v>
                </c:pt>
                <c:pt idx="2238">
                  <c:v>37.29678333333333</c:v>
                </c:pt>
                <c:pt idx="2239">
                  <c:v>37.313400000000001</c:v>
                </c:pt>
                <c:pt idx="2240">
                  <c:v>37.330183333333338</c:v>
                </c:pt>
                <c:pt idx="2241">
                  <c:v>37.346883333333338</c:v>
                </c:pt>
                <c:pt idx="2242">
                  <c:v>37.363416666666666</c:v>
                </c:pt>
                <c:pt idx="2243">
                  <c:v>37.380283333333331</c:v>
                </c:pt>
                <c:pt idx="2244">
                  <c:v>37.396850000000001</c:v>
                </c:pt>
                <c:pt idx="2245">
                  <c:v>37.413366666666668</c:v>
                </c:pt>
                <c:pt idx="2246">
                  <c:v>37.43</c:v>
                </c:pt>
                <c:pt idx="2247">
                  <c:v>37.446749999999994</c:v>
                </c:pt>
                <c:pt idx="2248">
                  <c:v>37.463416666666667</c:v>
                </c:pt>
                <c:pt idx="2249">
                  <c:v>37.480000000000004</c:v>
                </c:pt>
                <c:pt idx="2250">
                  <c:v>37.49666666666667</c:v>
                </c:pt>
                <c:pt idx="2251">
                  <c:v>37.513349999999996</c:v>
                </c:pt>
                <c:pt idx="2252">
                  <c:v>37.530116666666665</c:v>
                </c:pt>
                <c:pt idx="2253">
                  <c:v>37.546700000000001</c:v>
                </c:pt>
                <c:pt idx="2254">
                  <c:v>37.563316666666665</c:v>
                </c:pt>
                <c:pt idx="2255">
                  <c:v>37.580016666666666</c:v>
                </c:pt>
                <c:pt idx="2256">
                  <c:v>37.596733333333333</c:v>
                </c:pt>
                <c:pt idx="2257">
                  <c:v>37.613466666666667</c:v>
                </c:pt>
                <c:pt idx="2258">
                  <c:v>37.630366666666667</c:v>
                </c:pt>
                <c:pt idx="2259">
                  <c:v>37.646533333333331</c:v>
                </c:pt>
                <c:pt idx="2260">
                  <c:v>37.663350000000001</c:v>
                </c:pt>
                <c:pt idx="2261">
                  <c:v>37.68</c:v>
                </c:pt>
                <c:pt idx="2262">
                  <c:v>37.696449999999999</c:v>
                </c:pt>
                <c:pt idx="2263">
                  <c:v>37.71436666666667</c:v>
                </c:pt>
                <c:pt idx="2264">
                  <c:v>37.72976666666667</c:v>
                </c:pt>
                <c:pt idx="2265">
                  <c:v>37.746400000000001</c:v>
                </c:pt>
                <c:pt idx="2266">
                  <c:v>37.763216666666672</c:v>
                </c:pt>
                <c:pt idx="2267">
                  <c:v>37.779949999999999</c:v>
                </c:pt>
                <c:pt idx="2268">
                  <c:v>37.796566666666664</c:v>
                </c:pt>
                <c:pt idx="2269">
                  <c:v>37.813233333333329</c:v>
                </c:pt>
                <c:pt idx="2270">
                  <c:v>37.829933333333329</c:v>
                </c:pt>
                <c:pt idx="2271">
                  <c:v>37.846566666666668</c:v>
                </c:pt>
                <c:pt idx="2272">
                  <c:v>37.863283333333335</c:v>
                </c:pt>
                <c:pt idx="2273">
                  <c:v>37.879966666666661</c:v>
                </c:pt>
                <c:pt idx="2274">
                  <c:v>37.896700000000003</c:v>
                </c:pt>
                <c:pt idx="2275">
                  <c:v>37.913283333333332</c:v>
                </c:pt>
                <c:pt idx="2276">
                  <c:v>37.929916666666671</c:v>
                </c:pt>
                <c:pt idx="2277">
                  <c:v>37.946616666666664</c:v>
                </c:pt>
                <c:pt idx="2278">
                  <c:v>37.963333333333338</c:v>
                </c:pt>
                <c:pt idx="2279">
                  <c:v>37.979916666666668</c:v>
                </c:pt>
                <c:pt idx="2280">
                  <c:v>37.996583333333334</c:v>
                </c:pt>
                <c:pt idx="2281">
                  <c:v>38.013233333333332</c:v>
                </c:pt>
                <c:pt idx="2282">
                  <c:v>38.029949999999999</c:v>
                </c:pt>
                <c:pt idx="2283">
                  <c:v>38.046666666666667</c:v>
                </c:pt>
                <c:pt idx="2284">
                  <c:v>38.063299999999998</c:v>
                </c:pt>
                <c:pt idx="2285">
                  <c:v>38.079916666666669</c:v>
                </c:pt>
                <c:pt idx="2286">
                  <c:v>38.09663333333333</c:v>
                </c:pt>
                <c:pt idx="2287">
                  <c:v>38.113599999999998</c:v>
                </c:pt>
                <c:pt idx="2288">
                  <c:v>38.130116666666666</c:v>
                </c:pt>
                <c:pt idx="2289">
                  <c:v>38.146650000000001</c:v>
                </c:pt>
                <c:pt idx="2290">
                  <c:v>38.163366666666668</c:v>
                </c:pt>
                <c:pt idx="2291">
                  <c:v>38.179966666666665</c:v>
                </c:pt>
                <c:pt idx="2292">
                  <c:v>38.196633333333331</c:v>
                </c:pt>
                <c:pt idx="2293">
                  <c:v>38.213316666666664</c:v>
                </c:pt>
                <c:pt idx="2294">
                  <c:v>38.230066666666666</c:v>
                </c:pt>
                <c:pt idx="2295">
                  <c:v>38.246633333333328</c:v>
                </c:pt>
                <c:pt idx="2296">
                  <c:v>38.263433333333332</c:v>
                </c:pt>
                <c:pt idx="2297">
                  <c:v>38.280216666666668</c:v>
                </c:pt>
                <c:pt idx="2298">
                  <c:v>38.29678333333333</c:v>
                </c:pt>
                <c:pt idx="2299">
                  <c:v>38.313850000000002</c:v>
                </c:pt>
                <c:pt idx="2300">
                  <c:v>38.330183333333338</c:v>
                </c:pt>
                <c:pt idx="2301">
                  <c:v>38.34708333333333</c:v>
                </c:pt>
                <c:pt idx="2302">
                  <c:v>38.36363333333334</c:v>
                </c:pt>
                <c:pt idx="2303">
                  <c:v>38.385283333333334</c:v>
                </c:pt>
                <c:pt idx="2304">
                  <c:v>38.396666666666668</c:v>
                </c:pt>
                <c:pt idx="2305">
                  <c:v>38.413333333333334</c:v>
                </c:pt>
                <c:pt idx="2306">
                  <c:v>38.429966666666665</c:v>
                </c:pt>
                <c:pt idx="2307">
                  <c:v>38.4467</c:v>
                </c:pt>
                <c:pt idx="2308">
                  <c:v>38.4634</c:v>
                </c:pt>
                <c:pt idx="2309">
                  <c:v>38.47998333333333</c:v>
                </c:pt>
                <c:pt idx="2310">
                  <c:v>38.49666666666667</c:v>
                </c:pt>
                <c:pt idx="2311">
                  <c:v>38.51551666666667</c:v>
                </c:pt>
                <c:pt idx="2312">
                  <c:v>38.530349999999999</c:v>
                </c:pt>
                <c:pt idx="2313">
                  <c:v>38.547133333333335</c:v>
                </c:pt>
                <c:pt idx="2314">
                  <c:v>38.56378333333334</c:v>
                </c:pt>
                <c:pt idx="2315">
                  <c:v>76.379350000000002</c:v>
                </c:pt>
                <c:pt idx="2316">
                  <c:v>76.395299999999992</c:v>
                </c:pt>
                <c:pt idx="2317">
                  <c:v>76.412033333333326</c:v>
                </c:pt>
                <c:pt idx="2318">
                  <c:v>76.428633333333337</c:v>
                </c:pt>
                <c:pt idx="2319">
                  <c:v>76.445349999999991</c:v>
                </c:pt>
                <c:pt idx="2320">
                  <c:v>76.462433333333337</c:v>
                </c:pt>
                <c:pt idx="2321">
                  <c:v>76.478716666666671</c:v>
                </c:pt>
                <c:pt idx="2322">
                  <c:v>76.495400000000004</c:v>
                </c:pt>
                <c:pt idx="2323">
                  <c:v>76.512116666666671</c:v>
                </c:pt>
                <c:pt idx="2324">
                  <c:v>76.528833333333324</c:v>
                </c:pt>
                <c:pt idx="2325">
                  <c:v>76.545450000000002</c:v>
                </c:pt>
                <c:pt idx="2326">
                  <c:v>76.562150000000003</c:v>
                </c:pt>
                <c:pt idx="2327">
                  <c:v>76.578916666666657</c:v>
                </c:pt>
                <c:pt idx="2328">
                  <c:v>76.59545</c:v>
                </c:pt>
                <c:pt idx="2329">
                  <c:v>76.612133333333333</c:v>
                </c:pt>
                <c:pt idx="2330">
                  <c:v>76.628766666666664</c:v>
                </c:pt>
                <c:pt idx="2331">
                  <c:v>76.645466666666664</c:v>
                </c:pt>
                <c:pt idx="2332">
                  <c:v>76.662066666666675</c:v>
                </c:pt>
                <c:pt idx="2333">
                  <c:v>76.678750000000008</c:v>
                </c:pt>
                <c:pt idx="2334">
                  <c:v>76.695416666666674</c:v>
                </c:pt>
                <c:pt idx="2335">
                  <c:v>76.712199999999996</c:v>
                </c:pt>
                <c:pt idx="2336">
                  <c:v>76.728783333333325</c:v>
                </c:pt>
                <c:pt idx="2337">
                  <c:v>76.745400000000004</c:v>
                </c:pt>
                <c:pt idx="2338">
                  <c:v>76.762116666666671</c:v>
                </c:pt>
                <c:pt idx="2339">
                  <c:v>76.778900000000007</c:v>
                </c:pt>
                <c:pt idx="2340">
                  <c:v>76.795550000000006</c:v>
                </c:pt>
                <c:pt idx="2341">
                  <c:v>76.812233333333339</c:v>
                </c:pt>
                <c:pt idx="2342">
                  <c:v>76.828749999999999</c:v>
                </c:pt>
                <c:pt idx="2343">
                  <c:v>76.845550000000003</c:v>
                </c:pt>
                <c:pt idx="2344">
                  <c:v>76.862166666666653</c:v>
                </c:pt>
                <c:pt idx="2345">
                  <c:v>76.878816666666665</c:v>
                </c:pt>
                <c:pt idx="2346">
                  <c:v>76.895366666666661</c:v>
                </c:pt>
                <c:pt idx="2347">
                  <c:v>76.912083333333342</c:v>
                </c:pt>
                <c:pt idx="2348">
                  <c:v>76.928750000000008</c:v>
                </c:pt>
                <c:pt idx="2349">
                  <c:v>76.945400000000006</c:v>
                </c:pt>
                <c:pt idx="2350">
                  <c:v>76.962150000000008</c:v>
                </c:pt>
                <c:pt idx="2351">
                  <c:v>76.979066666666668</c:v>
                </c:pt>
                <c:pt idx="2352">
                  <c:v>76.995266666666666</c:v>
                </c:pt>
                <c:pt idx="2353">
                  <c:v>77.011949999999999</c:v>
                </c:pt>
                <c:pt idx="2354">
                  <c:v>77.028649999999999</c:v>
                </c:pt>
                <c:pt idx="2355">
                  <c:v>77.045366666666666</c:v>
                </c:pt>
                <c:pt idx="2356">
                  <c:v>77.062066666666666</c:v>
                </c:pt>
                <c:pt idx="2357">
                  <c:v>77.078683333333331</c:v>
                </c:pt>
                <c:pt idx="2358">
                  <c:v>77.095366666666663</c:v>
                </c:pt>
                <c:pt idx="2359">
                  <c:v>77.112033333333329</c:v>
                </c:pt>
                <c:pt idx="2360">
                  <c:v>77.128699999999995</c:v>
                </c:pt>
                <c:pt idx="2361">
                  <c:v>77.145349999999993</c:v>
                </c:pt>
                <c:pt idx="2362">
                  <c:v>77.163016666666664</c:v>
                </c:pt>
                <c:pt idx="2363">
                  <c:v>77.178666666666672</c:v>
                </c:pt>
                <c:pt idx="2364">
                  <c:v>77.195333333333338</c:v>
                </c:pt>
                <c:pt idx="2365">
                  <c:v>77.212050000000005</c:v>
                </c:pt>
                <c:pt idx="2366">
                  <c:v>77.228666666666669</c:v>
                </c:pt>
                <c:pt idx="2367">
                  <c:v>77.245266666666666</c:v>
                </c:pt>
                <c:pt idx="2368">
                  <c:v>77.262050000000002</c:v>
                </c:pt>
                <c:pt idx="2369">
                  <c:v>77.278616666666665</c:v>
                </c:pt>
                <c:pt idx="2370">
                  <c:v>77.295349999999999</c:v>
                </c:pt>
                <c:pt idx="2371">
                  <c:v>77.312016666666665</c:v>
                </c:pt>
                <c:pt idx="2372">
                  <c:v>77.328616666666662</c:v>
                </c:pt>
                <c:pt idx="2373">
                  <c:v>77.345316666666662</c:v>
                </c:pt>
                <c:pt idx="2374">
                  <c:v>77.361983333333328</c:v>
                </c:pt>
                <c:pt idx="2375">
                  <c:v>77.378666666666675</c:v>
                </c:pt>
                <c:pt idx="2376">
                  <c:v>77.395316666666673</c:v>
                </c:pt>
                <c:pt idx="2377">
                  <c:v>77.412049999999994</c:v>
                </c:pt>
                <c:pt idx="2378">
                  <c:v>77.428699999999992</c:v>
                </c:pt>
                <c:pt idx="2379">
                  <c:v>77.445300000000003</c:v>
                </c:pt>
                <c:pt idx="2380">
                  <c:v>77.462883333333338</c:v>
                </c:pt>
                <c:pt idx="2381">
                  <c:v>77.478766666666658</c:v>
                </c:pt>
                <c:pt idx="2382">
                  <c:v>77.495416666666671</c:v>
                </c:pt>
                <c:pt idx="2383">
                  <c:v>77.512133333333338</c:v>
                </c:pt>
                <c:pt idx="2384">
                  <c:v>77.528683333333319</c:v>
                </c:pt>
                <c:pt idx="2385">
                  <c:v>77.545450000000002</c:v>
                </c:pt>
                <c:pt idx="2386">
                  <c:v>77.562150000000003</c:v>
                </c:pt>
                <c:pt idx="2387">
                  <c:v>77.578800000000001</c:v>
                </c:pt>
                <c:pt idx="2388">
                  <c:v>77.595516666666668</c:v>
                </c:pt>
                <c:pt idx="2389">
                  <c:v>77.612133333333333</c:v>
                </c:pt>
                <c:pt idx="2390">
                  <c:v>77.628866666666667</c:v>
                </c:pt>
                <c:pt idx="2391">
                  <c:v>77.645566666666667</c:v>
                </c:pt>
                <c:pt idx="2392">
                  <c:v>77.662000000000006</c:v>
                </c:pt>
                <c:pt idx="2393">
                  <c:v>77.678849999999997</c:v>
                </c:pt>
                <c:pt idx="2394">
                  <c:v>77.695449999999994</c:v>
                </c:pt>
                <c:pt idx="2395">
                  <c:v>77.712216666666663</c:v>
                </c:pt>
                <c:pt idx="2396">
                  <c:v>77.728733333333338</c:v>
                </c:pt>
                <c:pt idx="2397">
                  <c:v>77.745499999999993</c:v>
                </c:pt>
                <c:pt idx="2398">
                  <c:v>77.762116666666671</c:v>
                </c:pt>
                <c:pt idx="2399">
                  <c:v>77.778816666666671</c:v>
                </c:pt>
                <c:pt idx="2400">
                  <c:v>77.795400000000001</c:v>
                </c:pt>
                <c:pt idx="2401">
                  <c:v>77.812049999999999</c:v>
                </c:pt>
                <c:pt idx="2402">
                  <c:v>77.829099999999997</c:v>
                </c:pt>
                <c:pt idx="2403">
                  <c:v>77.845416666666679</c:v>
                </c:pt>
                <c:pt idx="2404">
                  <c:v>77.862099999999998</c:v>
                </c:pt>
                <c:pt idx="2405">
                  <c:v>77.878799999999998</c:v>
                </c:pt>
                <c:pt idx="2406">
                  <c:v>77.895483333333331</c:v>
                </c:pt>
                <c:pt idx="2407">
                  <c:v>77.912083333333342</c:v>
                </c:pt>
                <c:pt idx="2408">
                  <c:v>77.928799999999995</c:v>
                </c:pt>
                <c:pt idx="2409">
                  <c:v>77.945499999999996</c:v>
                </c:pt>
                <c:pt idx="2410">
                  <c:v>77.962133333333341</c:v>
                </c:pt>
                <c:pt idx="2411">
                  <c:v>77.978916666666663</c:v>
                </c:pt>
                <c:pt idx="2412">
                  <c:v>77.995383333333336</c:v>
                </c:pt>
                <c:pt idx="2413">
                  <c:v>78.012166666666658</c:v>
                </c:pt>
                <c:pt idx="2414">
                  <c:v>78.028600000000012</c:v>
                </c:pt>
                <c:pt idx="2415">
                  <c:v>78.045416666666668</c:v>
                </c:pt>
                <c:pt idx="2416">
                  <c:v>78.062033333333332</c:v>
                </c:pt>
                <c:pt idx="2417">
                  <c:v>78.078649999999996</c:v>
                </c:pt>
                <c:pt idx="2418">
                  <c:v>78.095333333333343</c:v>
                </c:pt>
                <c:pt idx="2419">
                  <c:v>78.112049999999996</c:v>
                </c:pt>
                <c:pt idx="2420">
                  <c:v>78.128750000000011</c:v>
                </c:pt>
                <c:pt idx="2421">
                  <c:v>78.145316666666673</c:v>
                </c:pt>
                <c:pt idx="2422">
                  <c:v>78.162033333333326</c:v>
                </c:pt>
                <c:pt idx="2423">
                  <c:v>78.178650000000005</c:v>
                </c:pt>
                <c:pt idx="2424">
                  <c:v>78.195799999999991</c:v>
                </c:pt>
                <c:pt idx="2425">
                  <c:v>78.212099999999992</c:v>
                </c:pt>
                <c:pt idx="2426">
                  <c:v>78.228683333333322</c:v>
                </c:pt>
                <c:pt idx="2427">
                  <c:v>78.245333333333335</c:v>
                </c:pt>
                <c:pt idx="2428">
                  <c:v>78.262033333333335</c:v>
                </c:pt>
                <c:pt idx="2429">
                  <c:v>78.278666666666666</c:v>
                </c:pt>
                <c:pt idx="2430">
                  <c:v>78.295400000000001</c:v>
                </c:pt>
                <c:pt idx="2431">
                  <c:v>78.311999999999998</c:v>
                </c:pt>
                <c:pt idx="2432">
                  <c:v>78.328633333333329</c:v>
                </c:pt>
                <c:pt idx="2433">
                  <c:v>78.345299999999995</c:v>
                </c:pt>
                <c:pt idx="2434">
                  <c:v>78.362233333333336</c:v>
                </c:pt>
                <c:pt idx="2435">
                  <c:v>78.378500000000003</c:v>
                </c:pt>
                <c:pt idx="2436">
                  <c:v>78.39533333333334</c:v>
                </c:pt>
                <c:pt idx="2437">
                  <c:v>78.411966666666657</c:v>
                </c:pt>
                <c:pt idx="2438">
                  <c:v>78.428666666666672</c:v>
                </c:pt>
                <c:pt idx="2439">
                  <c:v>78.445383333333339</c:v>
                </c:pt>
                <c:pt idx="2440">
                  <c:v>78.463383333333326</c:v>
                </c:pt>
                <c:pt idx="2441">
                  <c:v>78.478783333333325</c:v>
                </c:pt>
                <c:pt idx="2442">
                  <c:v>78.495383333333336</c:v>
                </c:pt>
                <c:pt idx="2443">
                  <c:v>78.512066666666669</c:v>
                </c:pt>
                <c:pt idx="2444">
                  <c:v>78.528766666666655</c:v>
                </c:pt>
                <c:pt idx="2445">
                  <c:v>78.545516666666657</c:v>
                </c:pt>
                <c:pt idx="2446">
                  <c:v>78.562083333333334</c:v>
                </c:pt>
                <c:pt idx="2447">
                  <c:v>78.578816666666668</c:v>
                </c:pt>
                <c:pt idx="2448">
                  <c:v>78.595499999999987</c:v>
                </c:pt>
                <c:pt idx="2449">
                  <c:v>78.612099999999998</c:v>
                </c:pt>
                <c:pt idx="2450">
                  <c:v>78.628833333333333</c:v>
                </c:pt>
                <c:pt idx="2451">
                  <c:v>78.645600000000002</c:v>
                </c:pt>
                <c:pt idx="2452">
                  <c:v>78.662066666666675</c:v>
                </c:pt>
                <c:pt idx="2453">
                  <c:v>90.33120000000001</c:v>
                </c:pt>
                <c:pt idx="2454">
                  <c:v>90.347449999999995</c:v>
                </c:pt>
                <c:pt idx="2455">
                  <c:v>90.364150000000009</c:v>
                </c:pt>
                <c:pt idx="2456">
                  <c:v>90.380733333333339</c:v>
                </c:pt>
                <c:pt idx="2457">
                  <c:v>90.397400000000005</c:v>
                </c:pt>
                <c:pt idx="2458">
                  <c:v>90.414116666666658</c:v>
                </c:pt>
                <c:pt idx="2459">
                  <c:v>90.430849999999992</c:v>
                </c:pt>
                <c:pt idx="2460">
                  <c:v>90.447449999999989</c:v>
                </c:pt>
                <c:pt idx="2461">
                  <c:v>90.464066666666668</c:v>
                </c:pt>
                <c:pt idx="2462">
                  <c:v>90.480833333333337</c:v>
                </c:pt>
                <c:pt idx="2463">
                  <c:v>90.498116666666661</c:v>
                </c:pt>
                <c:pt idx="2464">
                  <c:v>90.51424999999999</c:v>
                </c:pt>
                <c:pt idx="2465">
                  <c:v>90.530866666666668</c:v>
                </c:pt>
                <c:pt idx="2466">
                  <c:v>90.547683333333325</c:v>
                </c:pt>
                <c:pt idx="2467">
                  <c:v>90.564183333333332</c:v>
                </c:pt>
                <c:pt idx="2468">
                  <c:v>90.580916666666653</c:v>
                </c:pt>
                <c:pt idx="2469">
                  <c:v>90.597533333333331</c:v>
                </c:pt>
                <c:pt idx="2470">
                  <c:v>90.614249999999998</c:v>
                </c:pt>
                <c:pt idx="2471">
                  <c:v>90.63088333333333</c:v>
                </c:pt>
                <c:pt idx="2472">
                  <c:v>90.647650000000013</c:v>
                </c:pt>
                <c:pt idx="2473">
                  <c:v>90.664183333333327</c:v>
                </c:pt>
                <c:pt idx="2474">
                  <c:v>90.680933333333329</c:v>
                </c:pt>
                <c:pt idx="2475">
                  <c:v>90.697516666666658</c:v>
                </c:pt>
                <c:pt idx="2476">
                  <c:v>90.71423333333334</c:v>
                </c:pt>
                <c:pt idx="2477">
                  <c:v>90.730900000000005</c:v>
                </c:pt>
                <c:pt idx="2478">
                  <c:v>90.747550000000004</c:v>
                </c:pt>
                <c:pt idx="2479">
                  <c:v>90.764133333333334</c:v>
                </c:pt>
                <c:pt idx="2480">
                  <c:v>90.780900000000003</c:v>
                </c:pt>
                <c:pt idx="2481">
                  <c:v>90.797550000000001</c:v>
                </c:pt>
                <c:pt idx="2482">
                  <c:v>90.814216666666667</c:v>
                </c:pt>
                <c:pt idx="2483">
                  <c:v>90.830950000000001</c:v>
                </c:pt>
                <c:pt idx="2484">
                  <c:v>90.847533333333331</c:v>
                </c:pt>
                <c:pt idx="2485">
                  <c:v>90.864216666666664</c:v>
                </c:pt>
                <c:pt idx="2486">
                  <c:v>90.880866666666662</c:v>
                </c:pt>
                <c:pt idx="2487">
                  <c:v>90.897500000000008</c:v>
                </c:pt>
                <c:pt idx="2488">
                  <c:v>90.914383333333333</c:v>
                </c:pt>
                <c:pt idx="2489">
                  <c:v>90.930849999999992</c:v>
                </c:pt>
                <c:pt idx="2490">
                  <c:v>90.947566666666674</c:v>
                </c:pt>
                <c:pt idx="2491">
                  <c:v>90.964249999999993</c:v>
                </c:pt>
                <c:pt idx="2492">
                  <c:v>90.98084999999999</c:v>
                </c:pt>
                <c:pt idx="2493">
                  <c:v>90.997616666666673</c:v>
                </c:pt>
                <c:pt idx="2494">
                  <c:v>91.014483333333331</c:v>
                </c:pt>
                <c:pt idx="2495">
                  <c:v>91.030799999999999</c:v>
                </c:pt>
                <c:pt idx="2496">
                  <c:v>91.047433333333331</c:v>
                </c:pt>
                <c:pt idx="2497">
                  <c:v>91.0642</c:v>
                </c:pt>
                <c:pt idx="2498">
                  <c:v>91.080816666666664</c:v>
                </c:pt>
                <c:pt idx="2499">
                  <c:v>91.097483333333329</c:v>
                </c:pt>
                <c:pt idx="2500">
                  <c:v>91.114099999999993</c:v>
                </c:pt>
                <c:pt idx="2501">
                  <c:v>91.130799999999994</c:v>
                </c:pt>
                <c:pt idx="2502">
                  <c:v>91.147433333333325</c:v>
                </c:pt>
                <c:pt idx="2503">
                  <c:v>91.164116666666658</c:v>
                </c:pt>
                <c:pt idx="2504">
                  <c:v>91.180750000000003</c:v>
                </c:pt>
                <c:pt idx="2505">
                  <c:v>91.197400000000002</c:v>
                </c:pt>
                <c:pt idx="2506">
                  <c:v>91.214150000000004</c:v>
                </c:pt>
                <c:pt idx="2507">
                  <c:v>91.230800000000002</c:v>
                </c:pt>
                <c:pt idx="2508">
                  <c:v>91.247500000000002</c:v>
                </c:pt>
                <c:pt idx="2509">
                  <c:v>91.264083333333332</c:v>
                </c:pt>
                <c:pt idx="2510">
                  <c:v>91.280833333333334</c:v>
                </c:pt>
                <c:pt idx="2511">
                  <c:v>91.297433333333331</c:v>
                </c:pt>
                <c:pt idx="2512">
                  <c:v>91.314099999999996</c:v>
                </c:pt>
                <c:pt idx="2513">
                  <c:v>91.330750000000009</c:v>
                </c:pt>
                <c:pt idx="2514">
                  <c:v>91.347449999999995</c:v>
                </c:pt>
                <c:pt idx="2515">
                  <c:v>91.364116666666661</c:v>
                </c:pt>
                <c:pt idx="2516">
                  <c:v>91.380799999999994</c:v>
                </c:pt>
                <c:pt idx="2517">
                  <c:v>91.397466666666659</c:v>
                </c:pt>
                <c:pt idx="2518">
                  <c:v>91.414133333333339</c:v>
                </c:pt>
                <c:pt idx="2519">
                  <c:v>91.430783333333324</c:v>
                </c:pt>
                <c:pt idx="2520">
                  <c:v>91.447449999999989</c:v>
                </c:pt>
                <c:pt idx="2521">
                  <c:v>91.464150000000004</c:v>
                </c:pt>
                <c:pt idx="2522">
                  <c:v>91.480816666666669</c:v>
                </c:pt>
                <c:pt idx="2523">
                  <c:v>91.49788333333332</c:v>
                </c:pt>
                <c:pt idx="2524">
                  <c:v>91.514183333333321</c:v>
                </c:pt>
                <c:pt idx="2525">
                  <c:v>91.530966666666671</c:v>
                </c:pt>
                <c:pt idx="2526">
                  <c:v>91.547516666666667</c:v>
                </c:pt>
                <c:pt idx="2527">
                  <c:v>91.564283333333336</c:v>
                </c:pt>
                <c:pt idx="2528">
                  <c:v>91.580849999999998</c:v>
                </c:pt>
                <c:pt idx="2529">
                  <c:v>91.597500000000011</c:v>
                </c:pt>
                <c:pt idx="2530">
                  <c:v>91.614283333333333</c:v>
                </c:pt>
                <c:pt idx="2531">
                  <c:v>91.630916666666664</c:v>
                </c:pt>
                <c:pt idx="2532">
                  <c:v>91.647516666666661</c:v>
                </c:pt>
                <c:pt idx="2533">
                  <c:v>91.664183333333327</c:v>
                </c:pt>
                <c:pt idx="2534">
                  <c:v>91.681250000000006</c:v>
                </c:pt>
                <c:pt idx="2535">
                  <c:v>91.697766666666666</c:v>
                </c:pt>
                <c:pt idx="2536">
                  <c:v>91.714249999999993</c:v>
                </c:pt>
                <c:pt idx="2537">
                  <c:v>91.730933333333326</c:v>
                </c:pt>
                <c:pt idx="2538">
                  <c:v>91.747749999999996</c:v>
                </c:pt>
                <c:pt idx="2539">
                  <c:v>91.764200000000002</c:v>
                </c:pt>
                <c:pt idx="2540">
                  <c:v>91.780900000000003</c:v>
                </c:pt>
                <c:pt idx="2541">
                  <c:v>91.797633333333337</c:v>
                </c:pt>
                <c:pt idx="2542">
                  <c:v>91.814216666666667</c:v>
                </c:pt>
                <c:pt idx="2543">
                  <c:v>91.83101666666667</c:v>
                </c:pt>
                <c:pt idx="2544">
                  <c:v>91.847549999999998</c:v>
                </c:pt>
                <c:pt idx="2545">
                  <c:v>91.864433333333338</c:v>
                </c:pt>
                <c:pt idx="2546">
                  <c:v>91.881133333333338</c:v>
                </c:pt>
                <c:pt idx="2547">
                  <c:v>91.897666666666666</c:v>
                </c:pt>
                <c:pt idx="2548">
                  <c:v>91.914249999999996</c:v>
                </c:pt>
                <c:pt idx="2549">
                  <c:v>91.930966666666663</c:v>
                </c:pt>
                <c:pt idx="2550">
                  <c:v>91.947616666666661</c:v>
                </c:pt>
                <c:pt idx="2551">
                  <c:v>91.964199999999991</c:v>
                </c:pt>
                <c:pt idx="2552">
                  <c:v>91.980933333333326</c:v>
                </c:pt>
                <c:pt idx="2553">
                  <c:v>91.997550000000004</c:v>
                </c:pt>
                <c:pt idx="2554">
                  <c:v>92.014416666666662</c:v>
                </c:pt>
                <c:pt idx="2555">
                  <c:v>92.030833333333334</c:v>
                </c:pt>
                <c:pt idx="2556">
                  <c:v>92.047466666666665</c:v>
                </c:pt>
                <c:pt idx="2557">
                  <c:v>92.064083333333343</c:v>
                </c:pt>
                <c:pt idx="2558">
                  <c:v>92.080816666666664</c:v>
                </c:pt>
                <c:pt idx="2559">
                  <c:v>92.097533333333331</c:v>
                </c:pt>
                <c:pt idx="2560">
                  <c:v>92.114099999999993</c:v>
                </c:pt>
                <c:pt idx="2561">
                  <c:v>92.130783333333326</c:v>
                </c:pt>
                <c:pt idx="2562">
                  <c:v>92.147433333333325</c:v>
                </c:pt>
                <c:pt idx="2563">
                  <c:v>92.164133333333339</c:v>
                </c:pt>
                <c:pt idx="2564">
                  <c:v>92.180800000000005</c:v>
                </c:pt>
                <c:pt idx="2565">
                  <c:v>92.197500000000005</c:v>
                </c:pt>
                <c:pt idx="2566">
                  <c:v>92.21405</c:v>
                </c:pt>
                <c:pt idx="2567">
                  <c:v>92.230733333333333</c:v>
                </c:pt>
                <c:pt idx="2568">
                  <c:v>92.247500000000002</c:v>
                </c:pt>
                <c:pt idx="2569">
                  <c:v>92.264116666666666</c:v>
                </c:pt>
                <c:pt idx="2570">
                  <c:v>92.280799999999999</c:v>
                </c:pt>
                <c:pt idx="2571">
                  <c:v>92.297449999999998</c:v>
                </c:pt>
                <c:pt idx="2572">
                  <c:v>92.314116666666663</c:v>
                </c:pt>
                <c:pt idx="2573">
                  <c:v>92.330783333333329</c:v>
                </c:pt>
                <c:pt idx="2574">
                  <c:v>92.347416666666675</c:v>
                </c:pt>
                <c:pt idx="2575">
                  <c:v>92.364133333333328</c:v>
                </c:pt>
                <c:pt idx="2576">
                  <c:v>92.380733333333339</c:v>
                </c:pt>
                <c:pt idx="2577">
                  <c:v>92.397400000000005</c:v>
                </c:pt>
                <c:pt idx="2578">
                  <c:v>92.414216666666661</c:v>
                </c:pt>
                <c:pt idx="2579">
                  <c:v>92.430766666666656</c:v>
                </c:pt>
                <c:pt idx="2580">
                  <c:v>92.447449999999989</c:v>
                </c:pt>
                <c:pt idx="2581">
                  <c:v>92.464183333333324</c:v>
                </c:pt>
                <c:pt idx="2582">
                  <c:v>92.480866666666671</c:v>
                </c:pt>
                <c:pt idx="2583">
                  <c:v>92.497983333333337</c:v>
                </c:pt>
                <c:pt idx="2584">
                  <c:v>92.51421666666667</c:v>
                </c:pt>
                <c:pt idx="2585">
                  <c:v>92.530883333333335</c:v>
                </c:pt>
                <c:pt idx="2586">
                  <c:v>92.547533333333334</c:v>
                </c:pt>
                <c:pt idx="2587">
                  <c:v>92.564266666666668</c:v>
                </c:pt>
                <c:pt idx="2588">
                  <c:v>92.5809</c:v>
                </c:pt>
                <c:pt idx="2589">
                  <c:v>92.597583333333333</c:v>
                </c:pt>
                <c:pt idx="2590">
                  <c:v>92.614249999999998</c:v>
                </c:pt>
                <c:pt idx="2591">
                  <c:v>92.631033333333335</c:v>
                </c:pt>
                <c:pt idx="2592">
                  <c:v>92.648683333333338</c:v>
                </c:pt>
                <c:pt idx="2593">
                  <c:v>92.66491666666667</c:v>
                </c:pt>
                <c:pt idx="2594">
                  <c:v>92.68086666666666</c:v>
                </c:pt>
                <c:pt idx="2595">
                  <c:v>92.697666666666663</c:v>
                </c:pt>
                <c:pt idx="2596">
                  <c:v>92.714349999999996</c:v>
                </c:pt>
                <c:pt idx="2597">
                  <c:v>92.730833333333337</c:v>
                </c:pt>
                <c:pt idx="2598">
                  <c:v>92.747533333333337</c:v>
                </c:pt>
                <c:pt idx="2599">
                  <c:v>92.764266666666657</c:v>
                </c:pt>
                <c:pt idx="2600">
                  <c:v>92.780933333333323</c:v>
                </c:pt>
                <c:pt idx="2601">
                  <c:v>92.797716666666673</c:v>
                </c:pt>
                <c:pt idx="2602">
                  <c:v>92.814350000000005</c:v>
                </c:pt>
                <c:pt idx="2603">
                  <c:v>92.830916666666653</c:v>
                </c:pt>
                <c:pt idx="2604">
                  <c:v>92.847700000000003</c:v>
                </c:pt>
                <c:pt idx="2605">
                  <c:v>92.864466666666672</c:v>
                </c:pt>
                <c:pt idx="2606">
                  <c:v>92.880933333333331</c:v>
                </c:pt>
                <c:pt idx="2607">
                  <c:v>92.897683333333333</c:v>
                </c:pt>
                <c:pt idx="2608">
                  <c:v>92.914299999999997</c:v>
                </c:pt>
                <c:pt idx="2609">
                  <c:v>92.93086666666666</c:v>
                </c:pt>
                <c:pt idx="2610">
                  <c:v>92.947599999999994</c:v>
                </c:pt>
                <c:pt idx="2611">
                  <c:v>92.964300000000009</c:v>
                </c:pt>
                <c:pt idx="2612">
                  <c:v>92.980933333333326</c:v>
                </c:pt>
                <c:pt idx="2613">
                  <c:v>92.997533333333337</c:v>
                </c:pt>
                <c:pt idx="2614">
                  <c:v>93.01455</c:v>
                </c:pt>
                <c:pt idx="2615">
                  <c:v>93.030766666666665</c:v>
                </c:pt>
                <c:pt idx="2616">
                  <c:v>93.047533333333334</c:v>
                </c:pt>
                <c:pt idx="2617">
                  <c:v>93.064083333333343</c:v>
                </c:pt>
                <c:pt idx="2618">
                  <c:v>93.080783333333329</c:v>
                </c:pt>
                <c:pt idx="2619">
                  <c:v>93.097400000000007</c:v>
                </c:pt>
                <c:pt idx="2620">
                  <c:v>93.114150000000009</c:v>
                </c:pt>
                <c:pt idx="2621">
                  <c:v>93.130799999999994</c:v>
                </c:pt>
                <c:pt idx="2622">
                  <c:v>93.147483333333341</c:v>
                </c:pt>
                <c:pt idx="2623">
                  <c:v>93.164083333333338</c:v>
                </c:pt>
                <c:pt idx="2624">
                  <c:v>93.180783333333324</c:v>
                </c:pt>
                <c:pt idx="2625">
                  <c:v>93.197433333333322</c:v>
                </c:pt>
                <c:pt idx="2626">
                  <c:v>93.214116666666669</c:v>
                </c:pt>
                <c:pt idx="2627">
                  <c:v>93.230783333333335</c:v>
                </c:pt>
                <c:pt idx="2628">
                  <c:v>93.247500000000002</c:v>
                </c:pt>
                <c:pt idx="2629">
                  <c:v>93.264116666666666</c:v>
                </c:pt>
                <c:pt idx="2630">
                  <c:v>93.280833333333334</c:v>
                </c:pt>
                <c:pt idx="2631">
                  <c:v>93.297516666666667</c:v>
                </c:pt>
                <c:pt idx="2632">
                  <c:v>93.314083333333343</c:v>
                </c:pt>
                <c:pt idx="2633">
                  <c:v>93.330816666666664</c:v>
                </c:pt>
                <c:pt idx="2634">
                  <c:v>93.347433333333328</c:v>
                </c:pt>
                <c:pt idx="2635">
                  <c:v>93.364099999999993</c:v>
                </c:pt>
                <c:pt idx="2636">
                  <c:v>93.380733333333339</c:v>
                </c:pt>
                <c:pt idx="2637">
                  <c:v>93.397449999999992</c:v>
                </c:pt>
                <c:pt idx="2638">
                  <c:v>93.414150000000006</c:v>
                </c:pt>
                <c:pt idx="2639">
                  <c:v>93.430900000000008</c:v>
                </c:pt>
                <c:pt idx="2640">
                  <c:v>93.447400000000002</c:v>
                </c:pt>
                <c:pt idx="2641">
                  <c:v>93.464183333333324</c:v>
                </c:pt>
                <c:pt idx="2642">
                  <c:v>93.48084999999999</c:v>
                </c:pt>
                <c:pt idx="2643">
                  <c:v>93.498066666666674</c:v>
                </c:pt>
                <c:pt idx="2644">
                  <c:v>93.514166666666668</c:v>
                </c:pt>
                <c:pt idx="2645">
                  <c:v>93.531183333333331</c:v>
                </c:pt>
                <c:pt idx="2646">
                  <c:v>93.547866666666678</c:v>
                </c:pt>
                <c:pt idx="2647">
                  <c:v>93.565266666666673</c:v>
                </c:pt>
                <c:pt idx="2648">
                  <c:v>93.580966666666669</c:v>
                </c:pt>
                <c:pt idx="2649">
                  <c:v>93.597633333333334</c:v>
                </c:pt>
                <c:pt idx="2650">
                  <c:v>93.614199999999997</c:v>
                </c:pt>
                <c:pt idx="2651">
                  <c:v>93.630916666666664</c:v>
                </c:pt>
                <c:pt idx="2652">
                  <c:v>93.64758333333333</c:v>
                </c:pt>
                <c:pt idx="2653">
                  <c:v>93.664216666666661</c:v>
                </c:pt>
                <c:pt idx="2654">
                  <c:v>93.680849999999992</c:v>
                </c:pt>
                <c:pt idx="2655">
                  <c:v>93.697500000000005</c:v>
                </c:pt>
                <c:pt idx="2656">
                  <c:v>93.714249999999993</c:v>
                </c:pt>
                <c:pt idx="2657">
                  <c:v>93.73084999999999</c:v>
                </c:pt>
                <c:pt idx="2658">
                  <c:v>93.74766666666666</c:v>
                </c:pt>
                <c:pt idx="2659">
                  <c:v>93.764349999999993</c:v>
                </c:pt>
                <c:pt idx="2660">
                  <c:v>93.780916666666656</c:v>
                </c:pt>
                <c:pt idx="2661">
                  <c:v>93.797550000000001</c:v>
                </c:pt>
                <c:pt idx="2662">
                  <c:v>93.814166666666679</c:v>
                </c:pt>
                <c:pt idx="2663">
                  <c:v>93.830916666666653</c:v>
                </c:pt>
                <c:pt idx="2664">
                  <c:v>93.847650000000002</c:v>
                </c:pt>
                <c:pt idx="2665">
                  <c:v>93.86418333333333</c:v>
                </c:pt>
                <c:pt idx="2666">
                  <c:v>93.880933333333331</c:v>
                </c:pt>
                <c:pt idx="2667">
                  <c:v>93.89758333333333</c:v>
                </c:pt>
                <c:pt idx="2668">
                  <c:v>93.914249999999996</c:v>
                </c:pt>
                <c:pt idx="2669">
                  <c:v>93.930983333333344</c:v>
                </c:pt>
                <c:pt idx="2670">
                  <c:v>93.94765000000001</c:v>
                </c:pt>
                <c:pt idx="2671">
                  <c:v>93.964283333333327</c:v>
                </c:pt>
                <c:pt idx="2672">
                  <c:v>93.980866666666671</c:v>
                </c:pt>
                <c:pt idx="2673">
                  <c:v>93.997483333333335</c:v>
                </c:pt>
                <c:pt idx="2674">
                  <c:v>94.014483333333331</c:v>
                </c:pt>
                <c:pt idx="2675">
                  <c:v>94.030799999999999</c:v>
                </c:pt>
                <c:pt idx="2676">
                  <c:v>94.047449999999998</c:v>
                </c:pt>
                <c:pt idx="2677">
                  <c:v>94.064083333333343</c:v>
                </c:pt>
                <c:pt idx="2678">
                  <c:v>94.08071666666666</c:v>
                </c:pt>
                <c:pt idx="2679">
                  <c:v>94.097449999999995</c:v>
                </c:pt>
                <c:pt idx="2680">
                  <c:v>94.114150000000009</c:v>
                </c:pt>
                <c:pt idx="2681">
                  <c:v>94.130750000000006</c:v>
                </c:pt>
                <c:pt idx="2682">
                  <c:v>94.147533333333328</c:v>
                </c:pt>
                <c:pt idx="2683">
                  <c:v>94.164116666666658</c:v>
                </c:pt>
                <c:pt idx="2684">
                  <c:v>94.180733333333336</c:v>
                </c:pt>
                <c:pt idx="2685">
                  <c:v>94.197383333333335</c:v>
                </c:pt>
                <c:pt idx="2686">
                  <c:v>94.214083333333335</c:v>
                </c:pt>
                <c:pt idx="2687">
                  <c:v>94.230800000000002</c:v>
                </c:pt>
                <c:pt idx="2688">
                  <c:v>94.247483333333335</c:v>
                </c:pt>
                <c:pt idx="2689">
                  <c:v>94.264150000000001</c:v>
                </c:pt>
                <c:pt idx="2690">
                  <c:v>94.280866666666668</c:v>
                </c:pt>
                <c:pt idx="2691">
                  <c:v>94.297416666666678</c:v>
                </c:pt>
                <c:pt idx="2692">
                  <c:v>94.314116666666663</c:v>
                </c:pt>
                <c:pt idx="2693">
                  <c:v>94.330766666666662</c:v>
                </c:pt>
                <c:pt idx="2694">
                  <c:v>94.347400000000007</c:v>
                </c:pt>
                <c:pt idx="2695">
                  <c:v>94.364066666666673</c:v>
                </c:pt>
                <c:pt idx="2696">
                  <c:v>94.380833333333342</c:v>
                </c:pt>
                <c:pt idx="2697">
                  <c:v>94.397449999999992</c:v>
                </c:pt>
                <c:pt idx="2698">
                  <c:v>94.414116666666658</c:v>
                </c:pt>
                <c:pt idx="2699">
                  <c:v>94.430766666666656</c:v>
                </c:pt>
                <c:pt idx="2700">
                  <c:v>94.447449999999989</c:v>
                </c:pt>
                <c:pt idx="2701">
                  <c:v>94.464099999999988</c:v>
                </c:pt>
                <c:pt idx="2702">
                  <c:v>94.480766666666653</c:v>
                </c:pt>
                <c:pt idx="2703">
                  <c:v>94.498283333333333</c:v>
                </c:pt>
                <c:pt idx="2704">
                  <c:v>94.514166666666668</c:v>
                </c:pt>
                <c:pt idx="2705">
                  <c:v>94.530933333333323</c:v>
                </c:pt>
                <c:pt idx="2706">
                  <c:v>94.547499999999999</c:v>
                </c:pt>
                <c:pt idx="2707">
                  <c:v>94.56431666666667</c:v>
                </c:pt>
                <c:pt idx="2708">
                  <c:v>94.580950000000001</c:v>
                </c:pt>
                <c:pt idx="2709">
                  <c:v>94.597616666666667</c:v>
                </c:pt>
                <c:pt idx="2710">
                  <c:v>94.614216666666664</c:v>
                </c:pt>
                <c:pt idx="2711">
                  <c:v>94.630866666666662</c:v>
                </c:pt>
                <c:pt idx="2712">
                  <c:v>94.647516666666661</c:v>
                </c:pt>
                <c:pt idx="2713">
                  <c:v>94.664216666666661</c:v>
                </c:pt>
                <c:pt idx="2714">
                  <c:v>94.680933333333329</c:v>
                </c:pt>
                <c:pt idx="2715">
                  <c:v>94.697583333333327</c:v>
                </c:pt>
                <c:pt idx="2716">
                  <c:v>94.714333333333329</c:v>
                </c:pt>
                <c:pt idx="2717">
                  <c:v>94.73084999999999</c:v>
                </c:pt>
                <c:pt idx="2718">
                  <c:v>94.747516666666655</c:v>
                </c:pt>
                <c:pt idx="2719">
                  <c:v>94.764266666666657</c:v>
                </c:pt>
                <c:pt idx="2720">
                  <c:v>94.780850000000001</c:v>
                </c:pt>
                <c:pt idx="2721">
                  <c:v>94.797383333333329</c:v>
                </c:pt>
                <c:pt idx="2722">
                  <c:v>94.814350000000005</c:v>
                </c:pt>
                <c:pt idx="2723">
                  <c:v>94.8309</c:v>
                </c:pt>
                <c:pt idx="2724">
                  <c:v>94.847583333333333</c:v>
                </c:pt>
                <c:pt idx="2725">
                  <c:v>94.864283333333333</c:v>
                </c:pt>
                <c:pt idx="2726">
                  <c:v>94.881033333333335</c:v>
                </c:pt>
                <c:pt idx="2727">
                  <c:v>94.897566666666677</c:v>
                </c:pt>
                <c:pt idx="2728">
                  <c:v>94.914349999999999</c:v>
                </c:pt>
                <c:pt idx="2729">
                  <c:v>94.930999999999997</c:v>
                </c:pt>
                <c:pt idx="2730">
                  <c:v>94.94765000000001</c:v>
                </c:pt>
                <c:pt idx="2731">
                  <c:v>94.964166666666671</c:v>
                </c:pt>
                <c:pt idx="2732">
                  <c:v>94.980916666666658</c:v>
                </c:pt>
                <c:pt idx="2733">
                  <c:v>94.997516666666655</c:v>
                </c:pt>
                <c:pt idx="2734">
                  <c:v>95.014483333333331</c:v>
                </c:pt>
                <c:pt idx="2735">
                  <c:v>95.030883333333335</c:v>
                </c:pt>
                <c:pt idx="2736">
                  <c:v>95.047449999999998</c:v>
                </c:pt>
                <c:pt idx="2737">
                  <c:v>95.064066666666662</c:v>
                </c:pt>
                <c:pt idx="2738">
                  <c:v>95.080750000000009</c:v>
                </c:pt>
                <c:pt idx="2739">
                  <c:v>95.097383333333326</c:v>
                </c:pt>
                <c:pt idx="2740">
                  <c:v>95.114099999999993</c:v>
                </c:pt>
                <c:pt idx="2741">
                  <c:v>95.130816666666675</c:v>
                </c:pt>
                <c:pt idx="2742">
                  <c:v>95.147466666666659</c:v>
                </c:pt>
                <c:pt idx="2743">
                  <c:v>95.164050000000003</c:v>
                </c:pt>
                <c:pt idx="2744">
                  <c:v>95.180783333333324</c:v>
                </c:pt>
                <c:pt idx="2745">
                  <c:v>95.197433333333322</c:v>
                </c:pt>
                <c:pt idx="2746">
                  <c:v>95.214066666666668</c:v>
                </c:pt>
                <c:pt idx="2747">
                  <c:v>95.230766666666653</c:v>
                </c:pt>
                <c:pt idx="2748">
                  <c:v>95.247399999999999</c:v>
                </c:pt>
                <c:pt idx="2749">
                  <c:v>95.264166666666668</c:v>
                </c:pt>
                <c:pt idx="2750">
                  <c:v>95.28058333333334</c:v>
                </c:pt>
                <c:pt idx="2751">
                  <c:v>95.297716666666673</c:v>
                </c:pt>
                <c:pt idx="2752">
                  <c:v>95.3142</c:v>
                </c:pt>
                <c:pt idx="2753">
                  <c:v>95.330733333333328</c:v>
                </c:pt>
                <c:pt idx="2754">
                  <c:v>95.347533333333331</c:v>
                </c:pt>
                <c:pt idx="2755">
                  <c:v>95.364166666666677</c:v>
                </c:pt>
                <c:pt idx="2756">
                  <c:v>95.380783333333326</c:v>
                </c:pt>
                <c:pt idx="2757">
                  <c:v>95.397516666666661</c:v>
                </c:pt>
                <c:pt idx="2758">
                  <c:v>95.414150000000006</c:v>
                </c:pt>
                <c:pt idx="2759">
                  <c:v>95.430833333333339</c:v>
                </c:pt>
                <c:pt idx="2760">
                  <c:v>95.447416666666669</c:v>
                </c:pt>
                <c:pt idx="2761">
                  <c:v>95.46405</c:v>
                </c:pt>
                <c:pt idx="2762">
                  <c:v>95.48075</c:v>
                </c:pt>
                <c:pt idx="2763">
                  <c:v>95.497966666666656</c:v>
                </c:pt>
                <c:pt idx="2764">
                  <c:v>95.514349999999993</c:v>
                </c:pt>
                <c:pt idx="2765">
                  <c:v>95.530850000000001</c:v>
                </c:pt>
                <c:pt idx="2766">
                  <c:v>95.547566666666668</c:v>
                </c:pt>
                <c:pt idx="2767">
                  <c:v>95.564183333333332</c:v>
                </c:pt>
                <c:pt idx="2768">
                  <c:v>95.580999999999989</c:v>
                </c:pt>
                <c:pt idx="2769">
                  <c:v>95.597583333333333</c:v>
                </c:pt>
                <c:pt idx="2770">
                  <c:v>95.614216666666664</c:v>
                </c:pt>
                <c:pt idx="2771">
                  <c:v>95.630849999999995</c:v>
                </c:pt>
                <c:pt idx="2772">
                  <c:v>95.647533333333328</c:v>
                </c:pt>
                <c:pt idx="2773">
                  <c:v>95.664249999999996</c:v>
                </c:pt>
                <c:pt idx="2774">
                  <c:v>95.680883333333341</c:v>
                </c:pt>
                <c:pt idx="2775">
                  <c:v>95.697533333333325</c:v>
                </c:pt>
                <c:pt idx="2776">
                  <c:v>95.714216666666672</c:v>
                </c:pt>
                <c:pt idx="2777">
                  <c:v>95.73084999999999</c:v>
                </c:pt>
                <c:pt idx="2778">
                  <c:v>95.747566666666671</c:v>
                </c:pt>
                <c:pt idx="2779">
                  <c:v>95.764283333333339</c:v>
                </c:pt>
                <c:pt idx="2780">
                  <c:v>95.780933333333323</c:v>
                </c:pt>
                <c:pt idx="2781">
                  <c:v>95.797516666666667</c:v>
                </c:pt>
                <c:pt idx="2782">
                  <c:v>95.814266666666668</c:v>
                </c:pt>
                <c:pt idx="2783">
                  <c:v>95.830883333333333</c:v>
                </c:pt>
                <c:pt idx="2784">
                  <c:v>95.8476</c:v>
                </c:pt>
                <c:pt idx="2785">
                  <c:v>95.864199999999997</c:v>
                </c:pt>
                <c:pt idx="2786">
                  <c:v>95.880983333333333</c:v>
                </c:pt>
                <c:pt idx="2787">
                  <c:v>95.897483333333341</c:v>
                </c:pt>
                <c:pt idx="2788">
                  <c:v>95.914266666666663</c:v>
                </c:pt>
                <c:pt idx="2789">
                  <c:v>95.930900000000008</c:v>
                </c:pt>
                <c:pt idx="2790">
                  <c:v>95.947550000000007</c:v>
                </c:pt>
                <c:pt idx="2791">
                  <c:v>95.96426666666666</c:v>
                </c:pt>
                <c:pt idx="2792">
                  <c:v>95.980949999999993</c:v>
                </c:pt>
                <c:pt idx="2793">
                  <c:v>95.997500000000002</c:v>
                </c:pt>
                <c:pt idx="2794">
                  <c:v>96.014416666666662</c:v>
                </c:pt>
                <c:pt idx="2795">
                  <c:v>96.030783333333332</c:v>
                </c:pt>
                <c:pt idx="2796">
                  <c:v>96.047399999999996</c:v>
                </c:pt>
                <c:pt idx="2797">
                  <c:v>96.064149999999998</c:v>
                </c:pt>
                <c:pt idx="2798">
                  <c:v>96.080783333333329</c:v>
                </c:pt>
                <c:pt idx="2799">
                  <c:v>96.097466666666662</c:v>
                </c:pt>
                <c:pt idx="2800">
                  <c:v>96.114133333333328</c:v>
                </c:pt>
                <c:pt idx="2801">
                  <c:v>96.130816666666675</c:v>
                </c:pt>
                <c:pt idx="2802">
                  <c:v>96.147400000000005</c:v>
                </c:pt>
                <c:pt idx="2803">
                  <c:v>96.164099999999991</c:v>
                </c:pt>
                <c:pt idx="2804">
                  <c:v>96.180783333333324</c:v>
                </c:pt>
                <c:pt idx="2805">
                  <c:v>96.197416666666669</c:v>
                </c:pt>
                <c:pt idx="2806">
                  <c:v>96.214066666666668</c:v>
                </c:pt>
                <c:pt idx="2807">
                  <c:v>96.230766666666653</c:v>
                </c:pt>
                <c:pt idx="2808">
                  <c:v>96.247416666666666</c:v>
                </c:pt>
                <c:pt idx="2809">
                  <c:v>96.264099999999999</c:v>
                </c:pt>
                <c:pt idx="2810">
                  <c:v>96.280783333333332</c:v>
                </c:pt>
                <c:pt idx="2811">
                  <c:v>96.297499999999999</c:v>
                </c:pt>
                <c:pt idx="2812">
                  <c:v>96.314099999999996</c:v>
                </c:pt>
                <c:pt idx="2813">
                  <c:v>96.330816666666664</c:v>
                </c:pt>
                <c:pt idx="2814">
                  <c:v>96.347433333333328</c:v>
                </c:pt>
                <c:pt idx="2815">
                  <c:v>96.364116666666661</c:v>
                </c:pt>
                <c:pt idx="2816">
                  <c:v>96.380799999999994</c:v>
                </c:pt>
                <c:pt idx="2817">
                  <c:v>96.397500000000008</c:v>
                </c:pt>
                <c:pt idx="2818">
                  <c:v>96.414116666666658</c:v>
                </c:pt>
                <c:pt idx="2819">
                  <c:v>96.430800000000005</c:v>
                </c:pt>
                <c:pt idx="2820">
                  <c:v>96.447483333333338</c:v>
                </c:pt>
                <c:pt idx="2821">
                  <c:v>96.464133333333336</c:v>
                </c:pt>
                <c:pt idx="2822">
                  <c:v>96.480783333333335</c:v>
                </c:pt>
                <c:pt idx="2823">
                  <c:v>96.498049999999992</c:v>
                </c:pt>
                <c:pt idx="2824">
                  <c:v>96.514150000000001</c:v>
                </c:pt>
                <c:pt idx="2825">
                  <c:v>96.530950000000004</c:v>
                </c:pt>
                <c:pt idx="2826">
                  <c:v>96.547516666666667</c:v>
                </c:pt>
                <c:pt idx="2827">
                  <c:v>96.564216666666667</c:v>
                </c:pt>
                <c:pt idx="2828">
                  <c:v>96.58101666666667</c:v>
                </c:pt>
                <c:pt idx="2829">
                  <c:v>96.597583333333333</c:v>
                </c:pt>
                <c:pt idx="2830">
                  <c:v>96.614283333333333</c:v>
                </c:pt>
                <c:pt idx="2831">
                  <c:v>96.630866666666662</c:v>
                </c:pt>
                <c:pt idx="2832">
                  <c:v>96.647566666666677</c:v>
                </c:pt>
                <c:pt idx="2833">
                  <c:v>96.66428333333333</c:v>
                </c:pt>
                <c:pt idx="2834">
                  <c:v>96.680983333333344</c:v>
                </c:pt>
                <c:pt idx="2835">
                  <c:v>96.697566666666674</c:v>
                </c:pt>
                <c:pt idx="2836">
                  <c:v>96.714366666666663</c:v>
                </c:pt>
                <c:pt idx="2837">
                  <c:v>96.73084999999999</c:v>
                </c:pt>
                <c:pt idx="2838">
                  <c:v>96.747516666666655</c:v>
                </c:pt>
                <c:pt idx="2839">
                  <c:v>96.76424999999999</c:v>
                </c:pt>
                <c:pt idx="2840">
                  <c:v>96.780933333333323</c:v>
                </c:pt>
                <c:pt idx="2841">
                  <c:v>96.797583333333321</c:v>
                </c:pt>
                <c:pt idx="2842">
                  <c:v>96.814266666666668</c:v>
                </c:pt>
                <c:pt idx="2843">
                  <c:v>96.830883333333333</c:v>
                </c:pt>
                <c:pt idx="2844">
                  <c:v>96.847516666666664</c:v>
                </c:pt>
                <c:pt idx="2845">
                  <c:v>96.864216666666664</c:v>
                </c:pt>
                <c:pt idx="2846">
                  <c:v>96.88088333333333</c:v>
                </c:pt>
                <c:pt idx="2847">
                  <c:v>96.89758333333333</c:v>
                </c:pt>
                <c:pt idx="2848">
                  <c:v>96.914233333333343</c:v>
                </c:pt>
                <c:pt idx="2849">
                  <c:v>96.931299999999993</c:v>
                </c:pt>
                <c:pt idx="2850">
                  <c:v>96.947516666666658</c:v>
                </c:pt>
                <c:pt idx="2851">
                  <c:v>96.964349999999996</c:v>
                </c:pt>
                <c:pt idx="2852">
                  <c:v>96.980949999999993</c:v>
                </c:pt>
                <c:pt idx="2853">
                  <c:v>96.997566666666671</c:v>
                </c:pt>
                <c:pt idx="2854">
                  <c:v>97.014449999999997</c:v>
                </c:pt>
                <c:pt idx="2855">
                  <c:v>97.030766666666665</c:v>
                </c:pt>
                <c:pt idx="2856">
                  <c:v>97.047416666666678</c:v>
                </c:pt>
                <c:pt idx="2857">
                  <c:v>97.064149999999998</c:v>
                </c:pt>
                <c:pt idx="2858">
                  <c:v>97.080750000000009</c:v>
                </c:pt>
                <c:pt idx="2859">
                  <c:v>97.097416666666675</c:v>
                </c:pt>
                <c:pt idx="2860">
                  <c:v>97.114133333333328</c:v>
                </c:pt>
                <c:pt idx="2861">
                  <c:v>97.130783333333326</c:v>
                </c:pt>
                <c:pt idx="2862">
                  <c:v>97.147516666666661</c:v>
                </c:pt>
                <c:pt idx="2863">
                  <c:v>97.164099999999991</c:v>
                </c:pt>
                <c:pt idx="2864">
                  <c:v>97.180783333333324</c:v>
                </c:pt>
                <c:pt idx="2865">
                  <c:v>97.197483333333338</c:v>
                </c:pt>
                <c:pt idx="2866">
                  <c:v>97.214133333333336</c:v>
                </c:pt>
                <c:pt idx="2867">
                  <c:v>97.230816666666669</c:v>
                </c:pt>
                <c:pt idx="2868">
                  <c:v>97.247566666666671</c:v>
                </c:pt>
                <c:pt idx="2869">
                  <c:v>97.264166666666668</c:v>
                </c:pt>
                <c:pt idx="2870">
                  <c:v>97.280799999999999</c:v>
                </c:pt>
                <c:pt idx="2871">
                  <c:v>97.297550000000001</c:v>
                </c:pt>
                <c:pt idx="2872">
                  <c:v>97.314166666666679</c:v>
                </c:pt>
                <c:pt idx="2873">
                  <c:v>97.330766666666662</c:v>
                </c:pt>
                <c:pt idx="2874">
                  <c:v>97.347500000000011</c:v>
                </c:pt>
                <c:pt idx="2875">
                  <c:v>97.364150000000009</c:v>
                </c:pt>
                <c:pt idx="2876">
                  <c:v>97.380750000000006</c:v>
                </c:pt>
                <c:pt idx="2877">
                  <c:v>97.397466666666659</c:v>
                </c:pt>
                <c:pt idx="2878">
                  <c:v>97.414116666666658</c:v>
                </c:pt>
                <c:pt idx="2879">
                  <c:v>97.430766666666656</c:v>
                </c:pt>
                <c:pt idx="2880">
                  <c:v>97.447483333333338</c:v>
                </c:pt>
                <c:pt idx="2881">
                  <c:v>97.464583333333337</c:v>
                </c:pt>
                <c:pt idx="2882">
                  <c:v>97.480800000000002</c:v>
                </c:pt>
                <c:pt idx="2883">
                  <c:v>97.498166666666677</c:v>
                </c:pt>
                <c:pt idx="2884">
                  <c:v>97.51455</c:v>
                </c:pt>
                <c:pt idx="2885">
                  <c:v>97.530900000000003</c:v>
                </c:pt>
                <c:pt idx="2886">
                  <c:v>97.547583333333321</c:v>
                </c:pt>
                <c:pt idx="2887">
                  <c:v>97.564350000000005</c:v>
                </c:pt>
                <c:pt idx="2888">
                  <c:v>97.580950000000001</c:v>
                </c:pt>
                <c:pt idx="2889">
                  <c:v>97.597633333333334</c:v>
                </c:pt>
                <c:pt idx="2890">
                  <c:v>97.6143</c:v>
                </c:pt>
                <c:pt idx="2891">
                  <c:v>97.630849999999995</c:v>
                </c:pt>
                <c:pt idx="2892">
                  <c:v>97.647500000000008</c:v>
                </c:pt>
                <c:pt idx="2893">
                  <c:v>97.664249999999996</c:v>
                </c:pt>
                <c:pt idx="2894">
                  <c:v>97.680833333333339</c:v>
                </c:pt>
                <c:pt idx="2895">
                  <c:v>97.697583333333327</c:v>
                </c:pt>
                <c:pt idx="2896">
                  <c:v>97.714183333333324</c:v>
                </c:pt>
                <c:pt idx="2897">
                  <c:v>97.731016666666662</c:v>
                </c:pt>
                <c:pt idx="2898">
                  <c:v>97.747716666666676</c:v>
                </c:pt>
                <c:pt idx="2899">
                  <c:v>97.764349999999993</c:v>
                </c:pt>
                <c:pt idx="2900">
                  <c:v>97.780883333333335</c:v>
                </c:pt>
                <c:pt idx="2901">
                  <c:v>97.797683333333325</c:v>
                </c:pt>
                <c:pt idx="2902">
                  <c:v>97.814266666666668</c:v>
                </c:pt>
                <c:pt idx="2903">
                  <c:v>97.830866666666665</c:v>
                </c:pt>
                <c:pt idx="2904">
                  <c:v>97.847616666666667</c:v>
                </c:pt>
                <c:pt idx="2905">
                  <c:v>97.8643</c:v>
                </c:pt>
                <c:pt idx="2906">
                  <c:v>97.880833333333342</c:v>
                </c:pt>
                <c:pt idx="2907">
                  <c:v>97.897516666666661</c:v>
                </c:pt>
                <c:pt idx="2908">
                  <c:v>97.914299999999997</c:v>
                </c:pt>
                <c:pt idx="2909">
                  <c:v>97.931333333333342</c:v>
                </c:pt>
                <c:pt idx="2910">
                  <c:v>97.94765000000001</c:v>
                </c:pt>
                <c:pt idx="2911">
                  <c:v>97.964366666666663</c:v>
                </c:pt>
                <c:pt idx="2912">
                  <c:v>97.980883333333338</c:v>
                </c:pt>
                <c:pt idx="2913">
                  <c:v>97.997533333333337</c:v>
                </c:pt>
                <c:pt idx="2914">
                  <c:v>98.014433333333329</c:v>
                </c:pt>
                <c:pt idx="2915">
                  <c:v>98.030799999999999</c:v>
                </c:pt>
                <c:pt idx="2916">
                  <c:v>98.047466666666665</c:v>
                </c:pt>
                <c:pt idx="2917">
                  <c:v>98.064099999999996</c:v>
                </c:pt>
                <c:pt idx="2918">
                  <c:v>98.080916666666653</c:v>
                </c:pt>
                <c:pt idx="2919">
                  <c:v>98.097433333333328</c:v>
                </c:pt>
                <c:pt idx="2920">
                  <c:v>98.114150000000009</c:v>
                </c:pt>
                <c:pt idx="2921">
                  <c:v>98.130833333333342</c:v>
                </c:pt>
                <c:pt idx="2922">
                  <c:v>98.147500000000008</c:v>
                </c:pt>
                <c:pt idx="2923">
                  <c:v>98.164150000000006</c:v>
                </c:pt>
                <c:pt idx="2924">
                  <c:v>98.180816666666672</c:v>
                </c:pt>
                <c:pt idx="2925">
                  <c:v>98.197599999999994</c:v>
                </c:pt>
                <c:pt idx="2926">
                  <c:v>98.220966666666669</c:v>
                </c:pt>
                <c:pt idx="2927">
                  <c:v>98.230800000000002</c:v>
                </c:pt>
                <c:pt idx="2928">
                  <c:v>98.247699999999995</c:v>
                </c:pt>
                <c:pt idx="2929">
                  <c:v>98.264133333333334</c:v>
                </c:pt>
                <c:pt idx="2930">
                  <c:v>98.280783333333332</c:v>
                </c:pt>
                <c:pt idx="2931">
                  <c:v>98.297416666666678</c:v>
                </c:pt>
                <c:pt idx="2932">
                  <c:v>98.314166666666679</c:v>
                </c:pt>
                <c:pt idx="2933">
                  <c:v>98.330866666666665</c:v>
                </c:pt>
                <c:pt idx="2934">
                  <c:v>98.347466666666662</c:v>
                </c:pt>
                <c:pt idx="2935">
                  <c:v>98.36408333333334</c:v>
                </c:pt>
                <c:pt idx="2936">
                  <c:v>98.38069999999999</c:v>
                </c:pt>
                <c:pt idx="2937">
                  <c:v>98.40055000000001</c:v>
                </c:pt>
                <c:pt idx="2938">
                  <c:v>98.414716666666664</c:v>
                </c:pt>
                <c:pt idx="2939">
                  <c:v>98.433749999999989</c:v>
                </c:pt>
                <c:pt idx="2940">
                  <c:v>98.447500000000005</c:v>
                </c:pt>
                <c:pt idx="2941">
                  <c:v>98.464150000000004</c:v>
                </c:pt>
                <c:pt idx="2942">
                  <c:v>98.480833333333337</c:v>
                </c:pt>
                <c:pt idx="2943">
                  <c:v>98.498049999999992</c:v>
                </c:pt>
                <c:pt idx="2944">
                  <c:v>98.51421666666667</c:v>
                </c:pt>
                <c:pt idx="2945">
                  <c:v>98.530850000000001</c:v>
                </c:pt>
                <c:pt idx="2946">
                  <c:v>98.547700000000006</c:v>
                </c:pt>
                <c:pt idx="2947">
                  <c:v>98.564366666666672</c:v>
                </c:pt>
                <c:pt idx="2948">
                  <c:v>98.582033333333328</c:v>
                </c:pt>
                <c:pt idx="2949">
                  <c:v>98.597533333333331</c:v>
                </c:pt>
                <c:pt idx="2950">
                  <c:v>98.614266666666666</c:v>
                </c:pt>
                <c:pt idx="2951">
                  <c:v>98.630916666666664</c:v>
                </c:pt>
                <c:pt idx="2952">
                  <c:v>98.647599999999997</c:v>
                </c:pt>
                <c:pt idx="2953">
                  <c:v>98.664266666666663</c:v>
                </c:pt>
                <c:pt idx="2954">
                  <c:v>98.68086666666666</c:v>
                </c:pt>
                <c:pt idx="2955">
                  <c:v>98.697516666666658</c:v>
                </c:pt>
                <c:pt idx="2956">
                  <c:v>98.714283333333327</c:v>
                </c:pt>
                <c:pt idx="2957">
                  <c:v>98.730866666666671</c:v>
                </c:pt>
                <c:pt idx="2958">
                  <c:v>98.747533333333337</c:v>
                </c:pt>
                <c:pt idx="2959">
                  <c:v>98.764183333333321</c:v>
                </c:pt>
                <c:pt idx="2960">
                  <c:v>98.780900000000003</c:v>
                </c:pt>
                <c:pt idx="2961">
                  <c:v>98.797633333333337</c:v>
                </c:pt>
                <c:pt idx="2962">
                  <c:v>98.814233333333334</c:v>
                </c:pt>
                <c:pt idx="2963">
                  <c:v>98.831033333333338</c:v>
                </c:pt>
                <c:pt idx="2964">
                  <c:v>98.847533333333331</c:v>
                </c:pt>
                <c:pt idx="2965">
                  <c:v>98.864249999999998</c:v>
                </c:pt>
                <c:pt idx="2966">
                  <c:v>98.880949999999999</c:v>
                </c:pt>
                <c:pt idx="2967">
                  <c:v>98.897516666666661</c:v>
                </c:pt>
                <c:pt idx="2968">
                  <c:v>98.914716666666664</c:v>
                </c:pt>
                <c:pt idx="2969">
                  <c:v>98.930900000000008</c:v>
                </c:pt>
                <c:pt idx="2970">
                  <c:v>98.947616666666661</c:v>
                </c:pt>
                <c:pt idx="2971">
                  <c:v>98.964249999999993</c:v>
                </c:pt>
                <c:pt idx="2972">
                  <c:v>98.980916666666658</c:v>
                </c:pt>
                <c:pt idx="2973">
                  <c:v>98.997599999999991</c:v>
                </c:pt>
                <c:pt idx="2974">
                  <c:v>99.014433333333329</c:v>
                </c:pt>
                <c:pt idx="2975">
                  <c:v>99.030833333333334</c:v>
                </c:pt>
                <c:pt idx="2976">
                  <c:v>99.047466666666665</c:v>
                </c:pt>
                <c:pt idx="2977">
                  <c:v>99.064116666666663</c:v>
                </c:pt>
                <c:pt idx="2978">
                  <c:v>99.080816666666664</c:v>
                </c:pt>
                <c:pt idx="2979">
                  <c:v>99.097400000000007</c:v>
                </c:pt>
                <c:pt idx="2980">
                  <c:v>99.114133333333328</c:v>
                </c:pt>
                <c:pt idx="2981">
                  <c:v>99.130783333333326</c:v>
                </c:pt>
                <c:pt idx="2982">
                  <c:v>99.147416666666672</c:v>
                </c:pt>
                <c:pt idx="2983">
                  <c:v>99.164116666666658</c:v>
                </c:pt>
                <c:pt idx="2984">
                  <c:v>99.180849999999992</c:v>
                </c:pt>
                <c:pt idx="2985">
                  <c:v>99.197416666666669</c:v>
                </c:pt>
                <c:pt idx="2986">
                  <c:v>99.214150000000004</c:v>
                </c:pt>
                <c:pt idx="2987">
                  <c:v>99.230800000000002</c:v>
                </c:pt>
                <c:pt idx="2988">
                  <c:v>99.247466666666668</c:v>
                </c:pt>
                <c:pt idx="2989">
                  <c:v>99.264133333333334</c:v>
                </c:pt>
                <c:pt idx="2990">
                  <c:v>99.280799999999999</c:v>
                </c:pt>
                <c:pt idx="2991">
                  <c:v>99.297383333333329</c:v>
                </c:pt>
                <c:pt idx="2992">
                  <c:v>99.314166666666679</c:v>
                </c:pt>
                <c:pt idx="2993">
                  <c:v>99.330733333333328</c:v>
                </c:pt>
                <c:pt idx="2994">
                  <c:v>99.347466666666662</c:v>
                </c:pt>
                <c:pt idx="2995">
                  <c:v>99.364133333333328</c:v>
                </c:pt>
                <c:pt idx="2996">
                  <c:v>99.380783333333326</c:v>
                </c:pt>
                <c:pt idx="2997">
                  <c:v>99.397433333333325</c:v>
                </c:pt>
                <c:pt idx="2998">
                  <c:v>99.414150000000006</c:v>
                </c:pt>
                <c:pt idx="2999">
                  <c:v>99.430750000000003</c:v>
                </c:pt>
                <c:pt idx="3000">
                  <c:v>99.447516666666658</c:v>
                </c:pt>
                <c:pt idx="3001">
                  <c:v>99.464116666666669</c:v>
                </c:pt>
                <c:pt idx="3002">
                  <c:v>99.480833333333337</c:v>
                </c:pt>
                <c:pt idx="3003">
                  <c:v>99.498199999999997</c:v>
                </c:pt>
                <c:pt idx="3004">
                  <c:v>99.514183333333321</c:v>
                </c:pt>
                <c:pt idx="3005">
                  <c:v>99.530883333333335</c:v>
                </c:pt>
                <c:pt idx="3006">
                  <c:v>99.547550000000001</c:v>
                </c:pt>
                <c:pt idx="3007">
                  <c:v>99.564216666666667</c:v>
                </c:pt>
                <c:pt idx="3008">
                  <c:v>99.580916666666653</c:v>
                </c:pt>
                <c:pt idx="3009">
                  <c:v>99.597616666666667</c:v>
                </c:pt>
                <c:pt idx="3010">
                  <c:v>99.614216666666664</c:v>
                </c:pt>
                <c:pt idx="3011">
                  <c:v>99.630849999999995</c:v>
                </c:pt>
                <c:pt idx="3012">
                  <c:v>99.64758333333333</c:v>
                </c:pt>
                <c:pt idx="3013">
                  <c:v>99.664266666666663</c:v>
                </c:pt>
                <c:pt idx="3014">
                  <c:v>99.680849999999992</c:v>
                </c:pt>
                <c:pt idx="3015">
                  <c:v>99.697616666666661</c:v>
                </c:pt>
                <c:pt idx="3016">
                  <c:v>99.714183333333324</c:v>
                </c:pt>
                <c:pt idx="3017">
                  <c:v>99.732900000000001</c:v>
                </c:pt>
                <c:pt idx="3018">
                  <c:v>99.747533333333337</c:v>
                </c:pt>
                <c:pt idx="3019">
                  <c:v>99.764200000000002</c:v>
                </c:pt>
                <c:pt idx="3020">
                  <c:v>99.780966666666671</c:v>
                </c:pt>
                <c:pt idx="3021">
                  <c:v>99.797650000000004</c:v>
                </c:pt>
                <c:pt idx="3022">
                  <c:v>99.814183333333332</c:v>
                </c:pt>
                <c:pt idx="3023">
                  <c:v>99.83101666666667</c:v>
                </c:pt>
                <c:pt idx="3024">
                  <c:v>99.847749999999991</c:v>
                </c:pt>
                <c:pt idx="3025">
                  <c:v>99.866083333333336</c:v>
                </c:pt>
                <c:pt idx="3026">
                  <c:v>99.880849999999995</c:v>
                </c:pt>
                <c:pt idx="3027">
                  <c:v>99.897983333333329</c:v>
                </c:pt>
                <c:pt idx="3028">
                  <c:v>99.914416666666668</c:v>
                </c:pt>
                <c:pt idx="3029">
                  <c:v>99.930949999999996</c:v>
                </c:pt>
                <c:pt idx="3030">
                  <c:v>99.947699999999998</c:v>
                </c:pt>
                <c:pt idx="3031">
                  <c:v>99.96423333333334</c:v>
                </c:pt>
                <c:pt idx="3032">
                  <c:v>99.981116666666665</c:v>
                </c:pt>
                <c:pt idx="3033">
                  <c:v>99.997599999999991</c:v>
                </c:pt>
                <c:pt idx="3034">
                  <c:v>100.01439999999999</c:v>
                </c:pt>
                <c:pt idx="3035">
                  <c:v>100.03086666666667</c:v>
                </c:pt>
                <c:pt idx="3036">
                  <c:v>100.04743333333333</c:v>
                </c:pt>
                <c:pt idx="3037">
                  <c:v>100.06413333333333</c:v>
                </c:pt>
                <c:pt idx="3038">
                  <c:v>100.08083333333335</c:v>
                </c:pt>
                <c:pt idx="3039">
                  <c:v>100.09741666666667</c:v>
                </c:pt>
                <c:pt idx="3040">
                  <c:v>100.11418333333333</c:v>
                </c:pt>
                <c:pt idx="3041">
                  <c:v>100.13078333333333</c:v>
                </c:pt>
                <c:pt idx="3042">
                  <c:v>100.14750000000001</c:v>
                </c:pt>
                <c:pt idx="3043">
                  <c:v>100.16415000000001</c:v>
                </c:pt>
                <c:pt idx="3044">
                  <c:v>100.18078333333332</c:v>
                </c:pt>
                <c:pt idx="3045">
                  <c:v>100.19741666666667</c:v>
                </c:pt>
                <c:pt idx="3046">
                  <c:v>100.21409999999999</c:v>
                </c:pt>
                <c:pt idx="3047">
                  <c:v>100.23078333333333</c:v>
                </c:pt>
                <c:pt idx="3048">
                  <c:v>100.24745</c:v>
                </c:pt>
                <c:pt idx="3049">
                  <c:v>100.26413333333333</c:v>
                </c:pt>
                <c:pt idx="3050">
                  <c:v>100.28081666666667</c:v>
                </c:pt>
                <c:pt idx="3051">
                  <c:v>100.29748333333333</c:v>
                </c:pt>
                <c:pt idx="3052">
                  <c:v>100.31404999999999</c:v>
                </c:pt>
                <c:pt idx="3053">
                  <c:v>100.33081666666666</c:v>
                </c:pt>
                <c:pt idx="3054">
                  <c:v>100.34748333333333</c:v>
                </c:pt>
                <c:pt idx="3055">
                  <c:v>100.36409999999999</c:v>
                </c:pt>
                <c:pt idx="3056">
                  <c:v>100.38083333333334</c:v>
                </c:pt>
                <c:pt idx="3057">
                  <c:v>100.39751666666666</c:v>
                </c:pt>
                <c:pt idx="3058">
                  <c:v>100.41411666666666</c:v>
                </c:pt>
                <c:pt idx="3059">
                  <c:v>100.43076666666666</c:v>
                </c:pt>
                <c:pt idx="3060">
                  <c:v>100.44741666666667</c:v>
                </c:pt>
                <c:pt idx="3061">
                  <c:v>100.46406666666667</c:v>
                </c:pt>
                <c:pt idx="3062">
                  <c:v>100.48058333333333</c:v>
                </c:pt>
                <c:pt idx="3063">
                  <c:v>100.4982</c:v>
                </c:pt>
                <c:pt idx="3064">
                  <c:v>100.51416666666667</c:v>
                </c:pt>
                <c:pt idx="3065">
                  <c:v>100.53096666666667</c:v>
                </c:pt>
                <c:pt idx="3066">
                  <c:v>100.54751666666667</c:v>
                </c:pt>
                <c:pt idx="3067">
                  <c:v>100.56423333333333</c:v>
                </c:pt>
                <c:pt idx="3068">
                  <c:v>100.58095</c:v>
                </c:pt>
                <c:pt idx="3069">
                  <c:v>100.59766666666665</c:v>
                </c:pt>
                <c:pt idx="3070">
                  <c:v>100.61416666666668</c:v>
                </c:pt>
                <c:pt idx="3071">
                  <c:v>100.63086666666666</c:v>
                </c:pt>
                <c:pt idx="3072">
                  <c:v>100.64750000000001</c:v>
                </c:pt>
                <c:pt idx="3073">
                  <c:v>100.66419999999999</c:v>
                </c:pt>
                <c:pt idx="3074">
                  <c:v>100.68088333333334</c:v>
                </c:pt>
                <c:pt idx="3075">
                  <c:v>100.69763333333334</c:v>
                </c:pt>
                <c:pt idx="3076">
                  <c:v>100.71430000000001</c:v>
                </c:pt>
                <c:pt idx="3077">
                  <c:v>100.73105000000001</c:v>
                </c:pt>
                <c:pt idx="3078">
                  <c:v>100.74769999999999</c:v>
                </c:pt>
                <c:pt idx="3079">
                  <c:v>100.76545</c:v>
                </c:pt>
                <c:pt idx="3080">
                  <c:v>100.78098333333334</c:v>
                </c:pt>
                <c:pt idx="3081">
                  <c:v>100.7976</c:v>
                </c:pt>
                <c:pt idx="3082">
                  <c:v>100.81431666666667</c:v>
                </c:pt>
                <c:pt idx="3083">
                  <c:v>100.83105</c:v>
                </c:pt>
                <c:pt idx="3084">
                  <c:v>100.84761666666667</c:v>
                </c:pt>
                <c:pt idx="3085">
                  <c:v>100.86435</c:v>
                </c:pt>
                <c:pt idx="3086">
                  <c:v>100.88146666666667</c:v>
                </c:pt>
                <c:pt idx="3087">
                  <c:v>100.8977</c:v>
                </c:pt>
                <c:pt idx="3088">
                  <c:v>100.91431666666668</c:v>
                </c:pt>
                <c:pt idx="3089">
                  <c:v>100.93093333333333</c:v>
                </c:pt>
                <c:pt idx="3090">
                  <c:v>100.94756666666667</c:v>
                </c:pt>
                <c:pt idx="3091">
                  <c:v>100.96428333333333</c:v>
                </c:pt>
                <c:pt idx="3092">
                  <c:v>100.98098333333334</c:v>
                </c:pt>
                <c:pt idx="3093">
                  <c:v>100.99758333333332</c:v>
                </c:pt>
                <c:pt idx="3094">
                  <c:v>101.01443333333333</c:v>
                </c:pt>
                <c:pt idx="3095">
                  <c:v>101.03111666666668</c:v>
                </c:pt>
                <c:pt idx="3096">
                  <c:v>101.04748333333333</c:v>
                </c:pt>
                <c:pt idx="3097">
                  <c:v>101.06393333333334</c:v>
                </c:pt>
                <c:pt idx="3098">
                  <c:v>101.08085</c:v>
                </c:pt>
                <c:pt idx="3099">
                  <c:v>101.09748333333333</c:v>
                </c:pt>
                <c:pt idx="3100">
                  <c:v>101.11415000000001</c:v>
                </c:pt>
                <c:pt idx="3101">
                  <c:v>101.13083333333334</c:v>
                </c:pt>
                <c:pt idx="3102">
                  <c:v>101.14744999999999</c:v>
                </c:pt>
                <c:pt idx="3103">
                  <c:v>101.16413333333334</c:v>
                </c:pt>
                <c:pt idx="3104">
                  <c:v>101.1808</c:v>
                </c:pt>
                <c:pt idx="3105">
                  <c:v>101.19741666666667</c:v>
                </c:pt>
                <c:pt idx="3106">
                  <c:v>101.21408333333333</c:v>
                </c:pt>
                <c:pt idx="3107">
                  <c:v>101.2308</c:v>
                </c:pt>
                <c:pt idx="3108">
                  <c:v>101.24745</c:v>
                </c:pt>
                <c:pt idx="3109">
                  <c:v>101.26406666666666</c:v>
                </c:pt>
                <c:pt idx="3110">
                  <c:v>101.28083333333333</c:v>
                </c:pt>
                <c:pt idx="3111">
                  <c:v>101.29748333333333</c:v>
                </c:pt>
                <c:pt idx="3112">
                  <c:v>101.31415</c:v>
                </c:pt>
                <c:pt idx="3113">
                  <c:v>101.3308</c:v>
                </c:pt>
                <c:pt idx="3114">
                  <c:v>101.34743333333333</c:v>
                </c:pt>
                <c:pt idx="3115">
                  <c:v>101.36408333333334</c:v>
                </c:pt>
                <c:pt idx="3116">
                  <c:v>101.38079999999999</c:v>
                </c:pt>
                <c:pt idx="3117">
                  <c:v>101.39741666666667</c:v>
                </c:pt>
                <c:pt idx="3118">
                  <c:v>101.41409999999999</c:v>
                </c:pt>
                <c:pt idx="3119">
                  <c:v>101.43076666666666</c:v>
                </c:pt>
                <c:pt idx="3120">
                  <c:v>101.44748333333334</c:v>
                </c:pt>
                <c:pt idx="3121">
                  <c:v>101.46418333333332</c:v>
                </c:pt>
                <c:pt idx="3122">
                  <c:v>101.4808</c:v>
                </c:pt>
                <c:pt idx="3123">
                  <c:v>101.49796666666666</c:v>
                </c:pt>
                <c:pt idx="3124">
                  <c:v>101.5142</c:v>
                </c:pt>
                <c:pt idx="3125">
                  <c:v>101.53093333333332</c:v>
                </c:pt>
                <c:pt idx="3126">
                  <c:v>101.54758333333332</c:v>
                </c:pt>
                <c:pt idx="3127">
                  <c:v>101.56428333333334</c:v>
                </c:pt>
                <c:pt idx="3128">
                  <c:v>101.58099999999999</c:v>
                </c:pt>
                <c:pt idx="3129">
                  <c:v>101.59758333333333</c:v>
                </c:pt>
                <c:pt idx="3130">
                  <c:v>101.61423333333333</c:v>
                </c:pt>
                <c:pt idx="3131">
                  <c:v>101.63091666666666</c:v>
                </c:pt>
                <c:pt idx="3132">
                  <c:v>101.64751666666666</c:v>
                </c:pt>
                <c:pt idx="3133">
                  <c:v>101.66425</c:v>
                </c:pt>
                <c:pt idx="3134">
                  <c:v>101.68084999999999</c:v>
                </c:pt>
                <c:pt idx="3135">
                  <c:v>101.69751666666666</c:v>
                </c:pt>
                <c:pt idx="3136">
                  <c:v>101.71421666666667</c:v>
                </c:pt>
                <c:pt idx="3137">
                  <c:v>101.73084999999999</c:v>
                </c:pt>
                <c:pt idx="3138">
                  <c:v>101.74761666666667</c:v>
                </c:pt>
                <c:pt idx="3139">
                  <c:v>101.76423333333334</c:v>
                </c:pt>
                <c:pt idx="3140">
                  <c:v>101.78098333333334</c:v>
                </c:pt>
                <c:pt idx="3141">
                  <c:v>101.79751666666667</c:v>
                </c:pt>
                <c:pt idx="3142">
                  <c:v>101.81424999999999</c:v>
                </c:pt>
                <c:pt idx="3143">
                  <c:v>101.83088333333333</c:v>
                </c:pt>
                <c:pt idx="3144">
                  <c:v>101.84751666666666</c:v>
                </c:pt>
                <c:pt idx="3145">
                  <c:v>101.86425</c:v>
                </c:pt>
                <c:pt idx="3146">
                  <c:v>101.88090000000001</c:v>
                </c:pt>
                <c:pt idx="3147">
                  <c:v>101.89753333333333</c:v>
                </c:pt>
                <c:pt idx="3148">
                  <c:v>101.91428333333333</c:v>
                </c:pt>
                <c:pt idx="3149">
                  <c:v>101.93095</c:v>
                </c:pt>
                <c:pt idx="3150">
                  <c:v>101.94753333333333</c:v>
                </c:pt>
                <c:pt idx="3151">
                  <c:v>101.96415</c:v>
                </c:pt>
                <c:pt idx="3152">
                  <c:v>101.98094999999999</c:v>
                </c:pt>
                <c:pt idx="3153">
                  <c:v>101.99759999999999</c:v>
                </c:pt>
                <c:pt idx="3154">
                  <c:v>102.01439999999999</c:v>
                </c:pt>
                <c:pt idx="3155">
                  <c:v>102.03083333333333</c:v>
                </c:pt>
                <c:pt idx="3156">
                  <c:v>102.0474</c:v>
                </c:pt>
                <c:pt idx="3157">
                  <c:v>102.06404999999999</c:v>
                </c:pt>
                <c:pt idx="3158">
                  <c:v>102.0808</c:v>
                </c:pt>
                <c:pt idx="3159">
                  <c:v>102.09741666666667</c:v>
                </c:pt>
                <c:pt idx="3160">
                  <c:v>102.11409999999999</c:v>
                </c:pt>
                <c:pt idx="3161">
                  <c:v>102.13079999999999</c:v>
                </c:pt>
                <c:pt idx="3162">
                  <c:v>102.14744999999999</c:v>
                </c:pt>
                <c:pt idx="3163">
                  <c:v>102.16418333333333</c:v>
                </c:pt>
                <c:pt idx="3164">
                  <c:v>102.1808</c:v>
                </c:pt>
                <c:pt idx="3165">
                  <c:v>102.19741666666667</c:v>
                </c:pt>
                <c:pt idx="3166">
                  <c:v>102.21411666666667</c:v>
                </c:pt>
                <c:pt idx="3167">
                  <c:v>102.2308</c:v>
                </c:pt>
                <c:pt idx="3168">
                  <c:v>102.24748333333334</c:v>
                </c:pt>
                <c:pt idx="3169">
                  <c:v>102.26418333333332</c:v>
                </c:pt>
                <c:pt idx="3170">
                  <c:v>102.28076666666666</c:v>
                </c:pt>
                <c:pt idx="3171">
                  <c:v>102.29746666666666</c:v>
                </c:pt>
                <c:pt idx="3172">
                  <c:v>102.31403333333333</c:v>
                </c:pt>
                <c:pt idx="3173">
                  <c:v>102.33073333333333</c:v>
                </c:pt>
                <c:pt idx="3174">
                  <c:v>102.34741666666667</c:v>
                </c:pt>
                <c:pt idx="3175">
                  <c:v>102.36408333333334</c:v>
                </c:pt>
                <c:pt idx="3176">
                  <c:v>102.38083333333334</c:v>
                </c:pt>
                <c:pt idx="3177">
                  <c:v>102.39741666666667</c:v>
                </c:pt>
                <c:pt idx="3178">
                  <c:v>102.41413333333334</c:v>
                </c:pt>
                <c:pt idx="3179">
                  <c:v>102.43078333333332</c:v>
                </c:pt>
                <c:pt idx="3180">
                  <c:v>102.44744999999999</c:v>
                </c:pt>
                <c:pt idx="3181">
                  <c:v>102.46415</c:v>
                </c:pt>
                <c:pt idx="3182">
                  <c:v>102.48071666666667</c:v>
                </c:pt>
                <c:pt idx="3183">
                  <c:v>102.49826666666667</c:v>
                </c:pt>
                <c:pt idx="3184">
                  <c:v>102.51428333333334</c:v>
                </c:pt>
                <c:pt idx="3185">
                  <c:v>102.53085</c:v>
                </c:pt>
                <c:pt idx="3186">
                  <c:v>102.54756666666667</c:v>
                </c:pt>
                <c:pt idx="3187">
                  <c:v>102.56418333333333</c:v>
                </c:pt>
                <c:pt idx="3188">
                  <c:v>102.58091666666665</c:v>
                </c:pt>
                <c:pt idx="3189">
                  <c:v>102.59761666666667</c:v>
                </c:pt>
                <c:pt idx="3190">
                  <c:v>102.61418333333333</c:v>
                </c:pt>
                <c:pt idx="3191">
                  <c:v>102.63085</c:v>
                </c:pt>
                <c:pt idx="3192">
                  <c:v>102.64755</c:v>
                </c:pt>
                <c:pt idx="3193">
                  <c:v>102.66426666666666</c:v>
                </c:pt>
                <c:pt idx="3194">
                  <c:v>102.68091666666666</c:v>
                </c:pt>
                <c:pt idx="3195">
                  <c:v>102.69765000000001</c:v>
                </c:pt>
                <c:pt idx="3196">
                  <c:v>102.71431666666668</c:v>
                </c:pt>
                <c:pt idx="3197">
                  <c:v>102.73086666666667</c:v>
                </c:pt>
                <c:pt idx="3198">
                  <c:v>102.74759999999999</c:v>
                </c:pt>
                <c:pt idx="3199">
                  <c:v>102.76426666666666</c:v>
                </c:pt>
                <c:pt idx="3200">
                  <c:v>102.78091666666666</c:v>
                </c:pt>
                <c:pt idx="3201">
                  <c:v>102.79773333333333</c:v>
                </c:pt>
                <c:pt idx="3202">
                  <c:v>102.81415</c:v>
                </c:pt>
                <c:pt idx="3203">
                  <c:v>102.83106666666666</c:v>
                </c:pt>
                <c:pt idx="3204">
                  <c:v>102.84755</c:v>
                </c:pt>
                <c:pt idx="3205">
                  <c:v>102.86418333333333</c:v>
                </c:pt>
                <c:pt idx="3206">
                  <c:v>102.88085</c:v>
                </c:pt>
                <c:pt idx="3207">
                  <c:v>102.89758333333333</c:v>
                </c:pt>
                <c:pt idx="3208">
                  <c:v>102.91419999999999</c:v>
                </c:pt>
                <c:pt idx="3209">
                  <c:v>102.93090000000001</c:v>
                </c:pt>
                <c:pt idx="3210">
                  <c:v>102.94751666666666</c:v>
                </c:pt>
                <c:pt idx="3211">
                  <c:v>102.96433333333333</c:v>
                </c:pt>
                <c:pt idx="3212">
                  <c:v>102.98083333333334</c:v>
                </c:pt>
                <c:pt idx="3213">
                  <c:v>102.9975</c:v>
                </c:pt>
                <c:pt idx="3214">
                  <c:v>103.01441666666666</c:v>
                </c:pt>
                <c:pt idx="3215">
                  <c:v>103.03078333333333</c:v>
                </c:pt>
                <c:pt idx="3216">
                  <c:v>103.04748333333333</c:v>
                </c:pt>
                <c:pt idx="3217">
                  <c:v>103.06411666666666</c:v>
                </c:pt>
                <c:pt idx="3218">
                  <c:v>103.0808</c:v>
                </c:pt>
                <c:pt idx="3219">
                  <c:v>103.09748333333333</c:v>
                </c:pt>
                <c:pt idx="3220">
                  <c:v>103.11408333333334</c:v>
                </c:pt>
                <c:pt idx="3221">
                  <c:v>103.13083333333334</c:v>
                </c:pt>
                <c:pt idx="3222">
                  <c:v>103.14830000000001</c:v>
                </c:pt>
                <c:pt idx="3223">
                  <c:v>103.16413333333334</c:v>
                </c:pt>
                <c:pt idx="3224">
                  <c:v>103.18078333333332</c:v>
                </c:pt>
                <c:pt idx="3225">
                  <c:v>103.19743333333332</c:v>
                </c:pt>
                <c:pt idx="3226">
                  <c:v>103.21419999999999</c:v>
                </c:pt>
                <c:pt idx="3227">
                  <c:v>103.23078333333333</c:v>
                </c:pt>
                <c:pt idx="3228">
                  <c:v>103.24745</c:v>
                </c:pt>
                <c:pt idx="3229">
                  <c:v>103.26416666666667</c:v>
                </c:pt>
                <c:pt idx="3230">
                  <c:v>103.28075</c:v>
                </c:pt>
                <c:pt idx="3231">
                  <c:v>103.29791666666667</c:v>
                </c:pt>
                <c:pt idx="3232">
                  <c:v>103.31406666666666</c:v>
                </c:pt>
                <c:pt idx="3233">
                  <c:v>103.33085</c:v>
                </c:pt>
                <c:pt idx="3234">
                  <c:v>103.34753333333333</c:v>
                </c:pt>
                <c:pt idx="3235">
                  <c:v>103.36408333333334</c:v>
                </c:pt>
                <c:pt idx="3236">
                  <c:v>103.38081666666668</c:v>
                </c:pt>
                <c:pt idx="3237">
                  <c:v>103.3974</c:v>
                </c:pt>
                <c:pt idx="3238">
                  <c:v>103.41421666666666</c:v>
                </c:pt>
                <c:pt idx="3239">
                  <c:v>103.4308</c:v>
                </c:pt>
                <c:pt idx="3240">
                  <c:v>103.44746666666667</c:v>
                </c:pt>
                <c:pt idx="3241">
                  <c:v>103.46416666666667</c:v>
                </c:pt>
                <c:pt idx="3242">
                  <c:v>103.48076666666665</c:v>
                </c:pt>
                <c:pt idx="3243">
                  <c:v>103.49806666666667</c:v>
                </c:pt>
                <c:pt idx="3244">
                  <c:v>103.5142</c:v>
                </c:pt>
                <c:pt idx="3245">
                  <c:v>103.53096666666667</c:v>
                </c:pt>
                <c:pt idx="3246">
                  <c:v>103.54751666666667</c:v>
                </c:pt>
                <c:pt idx="3247">
                  <c:v>103.56421666666667</c:v>
                </c:pt>
                <c:pt idx="3248">
                  <c:v>103.58101666666667</c:v>
                </c:pt>
                <c:pt idx="3249">
                  <c:v>103.59750000000001</c:v>
                </c:pt>
                <c:pt idx="3250">
                  <c:v>103.61433333333333</c:v>
                </c:pt>
                <c:pt idx="3251">
                  <c:v>103.63098333333333</c:v>
                </c:pt>
                <c:pt idx="3252">
                  <c:v>103.64765000000001</c:v>
                </c:pt>
                <c:pt idx="3253">
                  <c:v>103.66426666666666</c:v>
                </c:pt>
                <c:pt idx="3254">
                  <c:v>103.68098333333334</c:v>
                </c:pt>
                <c:pt idx="3255">
                  <c:v>103.69751666666666</c:v>
                </c:pt>
                <c:pt idx="3256">
                  <c:v>103.71430000000001</c:v>
                </c:pt>
                <c:pt idx="3257">
                  <c:v>103.73099999999999</c:v>
                </c:pt>
                <c:pt idx="3258">
                  <c:v>103.74761666666667</c:v>
                </c:pt>
                <c:pt idx="3259">
                  <c:v>103.76426666666666</c:v>
                </c:pt>
                <c:pt idx="3260">
                  <c:v>103.78105000000001</c:v>
                </c:pt>
                <c:pt idx="3261">
                  <c:v>103.79773333333333</c:v>
                </c:pt>
                <c:pt idx="3262">
                  <c:v>103.81423333333333</c:v>
                </c:pt>
                <c:pt idx="3263">
                  <c:v>103.83088333333333</c:v>
                </c:pt>
                <c:pt idx="3264">
                  <c:v>103.84768333333334</c:v>
                </c:pt>
                <c:pt idx="3265">
                  <c:v>103.86428333333333</c:v>
                </c:pt>
                <c:pt idx="3266">
                  <c:v>103.88083333333334</c:v>
                </c:pt>
                <c:pt idx="3267">
                  <c:v>103.89755</c:v>
                </c:pt>
                <c:pt idx="3268">
                  <c:v>103.91421666666666</c:v>
                </c:pt>
                <c:pt idx="3269">
                  <c:v>103.93086666666666</c:v>
                </c:pt>
                <c:pt idx="3270">
                  <c:v>103.94759999999999</c:v>
                </c:pt>
                <c:pt idx="3271">
                  <c:v>103.96430000000001</c:v>
                </c:pt>
                <c:pt idx="3272">
                  <c:v>103.98084999999999</c:v>
                </c:pt>
                <c:pt idx="3273">
                  <c:v>103.99759999999999</c:v>
                </c:pt>
                <c:pt idx="3274">
                  <c:v>104.01445</c:v>
                </c:pt>
                <c:pt idx="3275">
                  <c:v>104.03076666666666</c:v>
                </c:pt>
                <c:pt idx="3276">
                  <c:v>104.04745</c:v>
                </c:pt>
                <c:pt idx="3277">
                  <c:v>104.06415</c:v>
                </c:pt>
                <c:pt idx="3278">
                  <c:v>104.0808</c:v>
                </c:pt>
                <c:pt idx="3279">
                  <c:v>104.09746666666666</c:v>
                </c:pt>
                <c:pt idx="3280">
                  <c:v>104.11409999999999</c:v>
                </c:pt>
                <c:pt idx="3281">
                  <c:v>104.13081666666668</c:v>
                </c:pt>
                <c:pt idx="3282">
                  <c:v>104.14755</c:v>
                </c:pt>
                <c:pt idx="3283">
                  <c:v>104.16411666666666</c:v>
                </c:pt>
                <c:pt idx="3284">
                  <c:v>104.18076666666666</c:v>
                </c:pt>
                <c:pt idx="3285">
                  <c:v>104.19744999999999</c:v>
                </c:pt>
                <c:pt idx="3286">
                  <c:v>104.21405</c:v>
                </c:pt>
                <c:pt idx="3287">
                  <c:v>104.23081666666667</c:v>
                </c:pt>
                <c:pt idx="3288">
                  <c:v>104.24743333333332</c:v>
                </c:pt>
                <c:pt idx="3289">
                  <c:v>104.26415</c:v>
                </c:pt>
                <c:pt idx="3290">
                  <c:v>104.28125</c:v>
                </c:pt>
                <c:pt idx="3291">
                  <c:v>104.29746666666666</c:v>
                </c:pt>
                <c:pt idx="3292">
                  <c:v>104.31413333333333</c:v>
                </c:pt>
                <c:pt idx="3293">
                  <c:v>104.33081666666666</c:v>
                </c:pt>
                <c:pt idx="3294">
                  <c:v>104.34743333333333</c:v>
                </c:pt>
                <c:pt idx="3295">
                  <c:v>104.36408333333334</c:v>
                </c:pt>
                <c:pt idx="3296">
                  <c:v>104.38076666666666</c:v>
                </c:pt>
                <c:pt idx="3297">
                  <c:v>104.39743333333332</c:v>
                </c:pt>
                <c:pt idx="3298">
                  <c:v>104.41418333333333</c:v>
                </c:pt>
                <c:pt idx="3299">
                  <c:v>104.43081666666667</c:v>
                </c:pt>
                <c:pt idx="3300">
                  <c:v>104.4474</c:v>
                </c:pt>
                <c:pt idx="3301">
                  <c:v>104.46413333333334</c:v>
                </c:pt>
                <c:pt idx="3302">
                  <c:v>104.4808</c:v>
                </c:pt>
                <c:pt idx="3303">
                  <c:v>104.49798333333334</c:v>
                </c:pt>
                <c:pt idx="3304">
                  <c:v>104.5142</c:v>
                </c:pt>
                <c:pt idx="3305">
                  <c:v>104.53088333333334</c:v>
                </c:pt>
                <c:pt idx="3306">
                  <c:v>104.54766666666666</c:v>
                </c:pt>
                <c:pt idx="3307">
                  <c:v>104.56428333333334</c:v>
                </c:pt>
                <c:pt idx="3308">
                  <c:v>104.5809</c:v>
                </c:pt>
                <c:pt idx="3309">
                  <c:v>104.59761666666667</c:v>
                </c:pt>
                <c:pt idx="3310">
                  <c:v>104.61418333333333</c:v>
                </c:pt>
                <c:pt idx="3311">
                  <c:v>104.63096666666667</c:v>
                </c:pt>
                <c:pt idx="3312">
                  <c:v>104.6476</c:v>
                </c:pt>
                <c:pt idx="3313">
                  <c:v>104.66425</c:v>
                </c:pt>
                <c:pt idx="3314">
                  <c:v>104.68091666666666</c:v>
                </c:pt>
                <c:pt idx="3315">
                  <c:v>104.69768333333333</c:v>
                </c:pt>
                <c:pt idx="3316">
                  <c:v>104.71421666666667</c:v>
                </c:pt>
                <c:pt idx="3317">
                  <c:v>104.73084999999999</c:v>
                </c:pt>
                <c:pt idx="3318">
                  <c:v>104.74748333333334</c:v>
                </c:pt>
                <c:pt idx="3319">
                  <c:v>104.76424999999999</c:v>
                </c:pt>
                <c:pt idx="3320">
                  <c:v>104.7809</c:v>
                </c:pt>
                <c:pt idx="3321">
                  <c:v>104.79756666666667</c:v>
                </c:pt>
                <c:pt idx="3322">
                  <c:v>104.81428333333334</c:v>
                </c:pt>
                <c:pt idx="3323">
                  <c:v>104.83099999999999</c:v>
                </c:pt>
                <c:pt idx="3324">
                  <c:v>104.84763333333333</c:v>
                </c:pt>
                <c:pt idx="3325">
                  <c:v>104.86426666666667</c:v>
                </c:pt>
                <c:pt idx="3326">
                  <c:v>104.88088333333333</c:v>
                </c:pt>
                <c:pt idx="3327">
                  <c:v>104.89758333333333</c:v>
                </c:pt>
                <c:pt idx="3328">
                  <c:v>104.91428333333333</c:v>
                </c:pt>
                <c:pt idx="3329">
                  <c:v>104.93086666666666</c:v>
                </c:pt>
                <c:pt idx="3330">
                  <c:v>104.94751666666666</c:v>
                </c:pt>
                <c:pt idx="3331">
                  <c:v>104.96431666666668</c:v>
                </c:pt>
                <c:pt idx="3332">
                  <c:v>104.98086666666667</c:v>
                </c:pt>
                <c:pt idx="3333">
                  <c:v>104.99758333333332</c:v>
                </c:pt>
                <c:pt idx="3334">
                  <c:v>105.01441666666666</c:v>
                </c:pt>
                <c:pt idx="3335">
                  <c:v>105.03073333333333</c:v>
                </c:pt>
                <c:pt idx="3336">
                  <c:v>105.0475</c:v>
                </c:pt>
                <c:pt idx="3337">
                  <c:v>105.0641</c:v>
                </c:pt>
                <c:pt idx="3338">
                  <c:v>105.0808</c:v>
                </c:pt>
                <c:pt idx="3339">
                  <c:v>105.09776666666667</c:v>
                </c:pt>
                <c:pt idx="3340">
                  <c:v>105.11488333333334</c:v>
                </c:pt>
                <c:pt idx="3341">
                  <c:v>105.13236666666667</c:v>
                </c:pt>
                <c:pt idx="3342">
                  <c:v>105.14751666666666</c:v>
                </c:pt>
                <c:pt idx="3343">
                  <c:v>105.16499999999999</c:v>
                </c:pt>
                <c:pt idx="3344">
                  <c:v>105.18086666666666</c:v>
                </c:pt>
                <c:pt idx="3345">
                  <c:v>105.19746666666667</c:v>
                </c:pt>
                <c:pt idx="3346">
                  <c:v>105.21411666666667</c:v>
                </c:pt>
                <c:pt idx="3347">
                  <c:v>105.2307</c:v>
                </c:pt>
                <c:pt idx="3348">
                  <c:v>105.24746666666667</c:v>
                </c:pt>
                <c:pt idx="3349">
                  <c:v>105.26411666666667</c:v>
                </c:pt>
                <c:pt idx="3350">
                  <c:v>105.2808</c:v>
                </c:pt>
                <c:pt idx="3351">
                  <c:v>105.29738333333333</c:v>
                </c:pt>
                <c:pt idx="3352">
                  <c:v>105.31416666666668</c:v>
                </c:pt>
                <c:pt idx="3353">
                  <c:v>105.33078333333333</c:v>
                </c:pt>
                <c:pt idx="3354">
                  <c:v>105.34744999999999</c:v>
                </c:pt>
                <c:pt idx="3355">
                  <c:v>105.36411666666666</c:v>
                </c:pt>
                <c:pt idx="3356">
                  <c:v>105.38076666666666</c:v>
                </c:pt>
                <c:pt idx="3357">
                  <c:v>105.39748333333334</c:v>
                </c:pt>
                <c:pt idx="3358">
                  <c:v>105.41409999999999</c:v>
                </c:pt>
                <c:pt idx="3359">
                  <c:v>105.4308</c:v>
                </c:pt>
                <c:pt idx="3360">
                  <c:v>105.44744999999999</c:v>
                </c:pt>
                <c:pt idx="3361">
                  <c:v>105.46413333333334</c:v>
                </c:pt>
                <c:pt idx="3362">
                  <c:v>105.48081666666667</c:v>
                </c:pt>
                <c:pt idx="3363">
                  <c:v>105.49828333333333</c:v>
                </c:pt>
                <c:pt idx="3364">
                  <c:v>105.51415</c:v>
                </c:pt>
                <c:pt idx="3365">
                  <c:v>105.53085</c:v>
                </c:pt>
                <c:pt idx="3366">
                  <c:v>105.54753333333333</c:v>
                </c:pt>
                <c:pt idx="3367">
                  <c:v>105.5642</c:v>
                </c:pt>
                <c:pt idx="3368">
                  <c:v>105.58086666666667</c:v>
                </c:pt>
                <c:pt idx="3369">
                  <c:v>105.59766666666665</c:v>
                </c:pt>
                <c:pt idx="3370">
                  <c:v>105.61421666666666</c:v>
                </c:pt>
                <c:pt idx="3371">
                  <c:v>105.63083333333334</c:v>
                </c:pt>
                <c:pt idx="3372">
                  <c:v>105.64753333333333</c:v>
                </c:pt>
                <c:pt idx="3373">
                  <c:v>105.66418333333333</c:v>
                </c:pt>
                <c:pt idx="3374">
                  <c:v>105.68096666666666</c:v>
                </c:pt>
                <c:pt idx="3375">
                  <c:v>105.69756666666667</c:v>
                </c:pt>
                <c:pt idx="3376">
                  <c:v>105.71435</c:v>
                </c:pt>
                <c:pt idx="3377">
                  <c:v>105.73084999999999</c:v>
                </c:pt>
                <c:pt idx="3378">
                  <c:v>105.74766666666666</c:v>
                </c:pt>
                <c:pt idx="3379">
                  <c:v>105.76426666666666</c:v>
                </c:pt>
                <c:pt idx="3380">
                  <c:v>105.78093333333332</c:v>
                </c:pt>
                <c:pt idx="3381">
                  <c:v>105.79768333333332</c:v>
                </c:pt>
                <c:pt idx="3382">
                  <c:v>105.81418333333333</c:v>
                </c:pt>
                <c:pt idx="3383">
                  <c:v>105.83091666666665</c:v>
                </c:pt>
                <c:pt idx="3384">
                  <c:v>105.84771666666667</c:v>
                </c:pt>
                <c:pt idx="3385">
                  <c:v>105.8642</c:v>
                </c:pt>
                <c:pt idx="3386">
                  <c:v>105.88086666666666</c:v>
                </c:pt>
                <c:pt idx="3387">
                  <c:v>105.89751666666666</c:v>
                </c:pt>
                <c:pt idx="3388">
                  <c:v>105.91433333333333</c:v>
                </c:pt>
                <c:pt idx="3389">
                  <c:v>105.93090000000001</c:v>
                </c:pt>
                <c:pt idx="3390">
                  <c:v>105.94759999999999</c:v>
                </c:pt>
                <c:pt idx="3391">
                  <c:v>105.96419999999999</c:v>
                </c:pt>
                <c:pt idx="3392">
                  <c:v>105.98090000000001</c:v>
                </c:pt>
                <c:pt idx="3393">
                  <c:v>105.99759999999999</c:v>
                </c:pt>
                <c:pt idx="3394">
                  <c:v>106.01441666666666</c:v>
                </c:pt>
                <c:pt idx="3395">
                  <c:v>106.0308</c:v>
                </c:pt>
                <c:pt idx="3396">
                  <c:v>106.04748333333333</c:v>
                </c:pt>
                <c:pt idx="3397">
                  <c:v>106.06413333333333</c:v>
                </c:pt>
                <c:pt idx="3398">
                  <c:v>106.08088333333333</c:v>
                </c:pt>
                <c:pt idx="3399">
                  <c:v>106.09746666666666</c:v>
                </c:pt>
                <c:pt idx="3400">
                  <c:v>106.11411666666666</c:v>
                </c:pt>
                <c:pt idx="3401">
                  <c:v>106.13081666666668</c:v>
                </c:pt>
                <c:pt idx="3402">
                  <c:v>106.14741666666667</c:v>
                </c:pt>
                <c:pt idx="3403">
                  <c:v>106.16413333333334</c:v>
                </c:pt>
                <c:pt idx="3404">
                  <c:v>106.18076666666666</c:v>
                </c:pt>
                <c:pt idx="3405">
                  <c:v>106.19744999999999</c:v>
                </c:pt>
                <c:pt idx="3406">
                  <c:v>106.21411666666667</c:v>
                </c:pt>
                <c:pt idx="3407">
                  <c:v>106.2308</c:v>
                </c:pt>
                <c:pt idx="3408">
                  <c:v>106.2474</c:v>
                </c:pt>
                <c:pt idx="3409">
                  <c:v>106.26415</c:v>
                </c:pt>
                <c:pt idx="3410">
                  <c:v>106.28075</c:v>
                </c:pt>
                <c:pt idx="3411">
                  <c:v>106.29743333333333</c:v>
                </c:pt>
                <c:pt idx="3412">
                  <c:v>106.31408333333334</c:v>
                </c:pt>
                <c:pt idx="3413">
                  <c:v>106.3308</c:v>
                </c:pt>
                <c:pt idx="3414">
                  <c:v>106.34746666666666</c:v>
                </c:pt>
                <c:pt idx="3415">
                  <c:v>106.36406666666667</c:v>
                </c:pt>
                <c:pt idx="3416">
                  <c:v>106.38081666666668</c:v>
                </c:pt>
                <c:pt idx="3417">
                  <c:v>106.39743333333332</c:v>
                </c:pt>
                <c:pt idx="3418">
                  <c:v>106.41416666666667</c:v>
                </c:pt>
                <c:pt idx="3419">
                  <c:v>106.43075</c:v>
                </c:pt>
                <c:pt idx="3420">
                  <c:v>106.44741666666667</c:v>
                </c:pt>
                <c:pt idx="3421">
                  <c:v>106.46408333333333</c:v>
                </c:pt>
                <c:pt idx="3422">
                  <c:v>106.48078333333333</c:v>
                </c:pt>
                <c:pt idx="3423">
                  <c:v>106.49796666666666</c:v>
                </c:pt>
                <c:pt idx="3424">
                  <c:v>106.51431666666667</c:v>
                </c:pt>
                <c:pt idx="3425">
                  <c:v>106.53086666666667</c:v>
                </c:pt>
                <c:pt idx="3426">
                  <c:v>106.54758333333332</c:v>
                </c:pt>
                <c:pt idx="3427">
                  <c:v>106.56431666666667</c:v>
                </c:pt>
                <c:pt idx="3428">
                  <c:v>106.58108333333332</c:v>
                </c:pt>
                <c:pt idx="3429">
                  <c:v>106.59755</c:v>
                </c:pt>
                <c:pt idx="3430">
                  <c:v>106.6142</c:v>
                </c:pt>
                <c:pt idx="3431">
                  <c:v>106.63086666666666</c:v>
                </c:pt>
                <c:pt idx="3432">
                  <c:v>106.64765000000001</c:v>
                </c:pt>
                <c:pt idx="3433">
                  <c:v>106.66416666666667</c:v>
                </c:pt>
                <c:pt idx="3434">
                  <c:v>106.68088333333334</c:v>
                </c:pt>
                <c:pt idx="3435">
                  <c:v>106.69763333333334</c:v>
                </c:pt>
                <c:pt idx="3436">
                  <c:v>106.71436666666666</c:v>
                </c:pt>
                <c:pt idx="3437">
                  <c:v>106.73099999999999</c:v>
                </c:pt>
                <c:pt idx="3438">
                  <c:v>106.74759999999999</c:v>
                </c:pt>
                <c:pt idx="3439">
                  <c:v>106.76418333333332</c:v>
                </c:pt>
                <c:pt idx="3440">
                  <c:v>106.7809</c:v>
                </c:pt>
                <c:pt idx="3441">
                  <c:v>106.79761666666667</c:v>
                </c:pt>
                <c:pt idx="3442">
                  <c:v>106.81416666666668</c:v>
                </c:pt>
                <c:pt idx="3443">
                  <c:v>106.83103333333334</c:v>
                </c:pt>
                <c:pt idx="3444">
                  <c:v>106.84778333333334</c:v>
                </c:pt>
                <c:pt idx="3445">
                  <c:v>106.86423333333333</c:v>
                </c:pt>
                <c:pt idx="3446">
                  <c:v>106.881</c:v>
                </c:pt>
                <c:pt idx="3447">
                  <c:v>106.89756666666668</c:v>
                </c:pt>
                <c:pt idx="3448">
                  <c:v>106.91426666666666</c:v>
                </c:pt>
                <c:pt idx="3449">
                  <c:v>106.93096666666666</c:v>
                </c:pt>
                <c:pt idx="3450">
                  <c:v>106.94761666666666</c:v>
                </c:pt>
                <c:pt idx="3451">
                  <c:v>106.96418333333332</c:v>
                </c:pt>
                <c:pt idx="3452">
                  <c:v>106.98090000000001</c:v>
                </c:pt>
                <c:pt idx="3453">
                  <c:v>106.99761666666667</c:v>
                </c:pt>
                <c:pt idx="3454">
                  <c:v>107.01593333333334</c:v>
                </c:pt>
                <c:pt idx="3455">
                  <c:v>107.03099999999999</c:v>
                </c:pt>
                <c:pt idx="3456">
                  <c:v>107.04756666666667</c:v>
                </c:pt>
                <c:pt idx="3457">
                  <c:v>107.06418333333333</c:v>
                </c:pt>
                <c:pt idx="3458">
                  <c:v>107.08255000000001</c:v>
                </c:pt>
                <c:pt idx="3459">
                  <c:v>107.09748333333333</c:v>
                </c:pt>
                <c:pt idx="3460">
                  <c:v>107.11415000000001</c:v>
                </c:pt>
                <c:pt idx="3461">
                  <c:v>107.13081666666668</c:v>
                </c:pt>
                <c:pt idx="3462">
                  <c:v>107.1474</c:v>
                </c:pt>
                <c:pt idx="3463">
                  <c:v>107.16411666666666</c:v>
                </c:pt>
                <c:pt idx="3464">
                  <c:v>107.18081666666667</c:v>
                </c:pt>
                <c:pt idx="3465">
                  <c:v>107.19788333333332</c:v>
                </c:pt>
                <c:pt idx="3466">
                  <c:v>107.21413333333334</c:v>
                </c:pt>
                <c:pt idx="3467">
                  <c:v>107.23076666666665</c:v>
                </c:pt>
                <c:pt idx="3468">
                  <c:v>107.24746666666667</c:v>
                </c:pt>
                <c:pt idx="3469">
                  <c:v>107.26408333333333</c:v>
                </c:pt>
                <c:pt idx="3470">
                  <c:v>107.28083333333333</c:v>
                </c:pt>
                <c:pt idx="3471">
                  <c:v>107.29726666666667</c:v>
                </c:pt>
                <c:pt idx="3472">
                  <c:v>107.31421666666667</c:v>
                </c:pt>
                <c:pt idx="3473">
                  <c:v>107.33106666666666</c:v>
                </c:pt>
                <c:pt idx="3474">
                  <c:v>107.3476</c:v>
                </c:pt>
                <c:pt idx="3475">
                  <c:v>107.36415000000001</c:v>
                </c:pt>
                <c:pt idx="3476">
                  <c:v>107.38098333333333</c:v>
                </c:pt>
                <c:pt idx="3477">
                  <c:v>107.3977</c:v>
                </c:pt>
                <c:pt idx="3478">
                  <c:v>107.41423333333334</c:v>
                </c:pt>
                <c:pt idx="3479">
                  <c:v>107.43078333333332</c:v>
                </c:pt>
                <c:pt idx="3480">
                  <c:v>107.4474</c:v>
                </c:pt>
                <c:pt idx="3481">
                  <c:v>107.46409999999999</c:v>
                </c:pt>
                <c:pt idx="3482">
                  <c:v>107.48084999999999</c:v>
                </c:pt>
                <c:pt idx="3483">
                  <c:v>107.498</c:v>
                </c:pt>
                <c:pt idx="3484">
                  <c:v>107.51415</c:v>
                </c:pt>
                <c:pt idx="3485">
                  <c:v>107.5309</c:v>
                </c:pt>
                <c:pt idx="3486">
                  <c:v>107.5476</c:v>
                </c:pt>
                <c:pt idx="3487">
                  <c:v>107.56426666666667</c:v>
                </c:pt>
                <c:pt idx="3488">
                  <c:v>107.58095</c:v>
                </c:pt>
                <c:pt idx="3489">
                  <c:v>107.59756666666667</c:v>
                </c:pt>
                <c:pt idx="3490">
                  <c:v>107.61418333333333</c:v>
                </c:pt>
                <c:pt idx="3491">
                  <c:v>107.63095</c:v>
                </c:pt>
                <c:pt idx="3492">
                  <c:v>107.64755</c:v>
                </c:pt>
                <c:pt idx="3493">
                  <c:v>107.66435</c:v>
                </c:pt>
                <c:pt idx="3494">
                  <c:v>107.68098333333334</c:v>
                </c:pt>
                <c:pt idx="3495">
                  <c:v>107.69756666666667</c:v>
                </c:pt>
                <c:pt idx="3496">
                  <c:v>107.71435</c:v>
                </c:pt>
                <c:pt idx="3497">
                  <c:v>107.73099999999999</c:v>
                </c:pt>
                <c:pt idx="3498">
                  <c:v>107.74759999999999</c:v>
                </c:pt>
                <c:pt idx="3499">
                  <c:v>107.76418333333332</c:v>
                </c:pt>
                <c:pt idx="3500">
                  <c:v>107.78086666666667</c:v>
                </c:pt>
                <c:pt idx="3501">
                  <c:v>107.79755</c:v>
                </c:pt>
                <c:pt idx="3502">
                  <c:v>107.81426666666667</c:v>
                </c:pt>
                <c:pt idx="3503">
                  <c:v>107.83085</c:v>
                </c:pt>
                <c:pt idx="3504">
                  <c:v>107.84753333333333</c:v>
                </c:pt>
                <c:pt idx="3505">
                  <c:v>107.86423333333333</c:v>
                </c:pt>
                <c:pt idx="3506">
                  <c:v>107.88088333333333</c:v>
                </c:pt>
                <c:pt idx="3507">
                  <c:v>107.89755</c:v>
                </c:pt>
                <c:pt idx="3508">
                  <c:v>107.91419999999999</c:v>
                </c:pt>
                <c:pt idx="3509">
                  <c:v>107.93093333333333</c:v>
                </c:pt>
                <c:pt idx="3510">
                  <c:v>107.94765000000001</c:v>
                </c:pt>
                <c:pt idx="3511">
                  <c:v>107.96433333333333</c:v>
                </c:pt>
                <c:pt idx="3512">
                  <c:v>107.98105000000001</c:v>
                </c:pt>
                <c:pt idx="3513">
                  <c:v>107.99759999999999</c:v>
                </c:pt>
                <c:pt idx="3514">
                  <c:v>108.01439999999999</c:v>
                </c:pt>
                <c:pt idx="3515">
                  <c:v>108.03086666666667</c:v>
                </c:pt>
                <c:pt idx="3516">
                  <c:v>108.04743333333333</c:v>
                </c:pt>
                <c:pt idx="3517">
                  <c:v>108.06416666666668</c:v>
                </c:pt>
                <c:pt idx="3518">
                  <c:v>108.08088333333333</c:v>
                </c:pt>
                <c:pt idx="3519">
                  <c:v>108.09740000000001</c:v>
                </c:pt>
                <c:pt idx="3520">
                  <c:v>108.11408333333334</c:v>
                </c:pt>
                <c:pt idx="3521">
                  <c:v>108.13073333333334</c:v>
                </c:pt>
                <c:pt idx="3522">
                  <c:v>108.14753333333333</c:v>
                </c:pt>
                <c:pt idx="3523">
                  <c:v>108.16456666666666</c:v>
                </c:pt>
                <c:pt idx="3524">
                  <c:v>108.18076666666666</c:v>
                </c:pt>
                <c:pt idx="3525">
                  <c:v>108.19746666666667</c:v>
                </c:pt>
                <c:pt idx="3526">
                  <c:v>108.21543333333334</c:v>
                </c:pt>
                <c:pt idx="3527">
                  <c:v>108.23106666666666</c:v>
                </c:pt>
                <c:pt idx="3528">
                  <c:v>108.24791666666667</c:v>
                </c:pt>
                <c:pt idx="3529">
                  <c:v>108.26416666666667</c:v>
                </c:pt>
                <c:pt idx="3530">
                  <c:v>108.28083333333333</c:v>
                </c:pt>
                <c:pt idx="3531">
                  <c:v>108.29745</c:v>
                </c:pt>
                <c:pt idx="3532">
                  <c:v>108.31413333333333</c:v>
                </c:pt>
                <c:pt idx="3533">
                  <c:v>108.33078333333333</c:v>
                </c:pt>
                <c:pt idx="3534">
                  <c:v>108.34731666666667</c:v>
                </c:pt>
                <c:pt idx="3535">
                  <c:v>108.36411666666666</c:v>
                </c:pt>
                <c:pt idx="3536">
                  <c:v>108.38085</c:v>
                </c:pt>
                <c:pt idx="3537">
                  <c:v>108.39758333333333</c:v>
                </c:pt>
                <c:pt idx="3538">
                  <c:v>108.41473333333333</c:v>
                </c:pt>
                <c:pt idx="3539">
                  <c:v>108.43098333333334</c:v>
                </c:pt>
                <c:pt idx="3540">
                  <c:v>108.44759999999999</c:v>
                </c:pt>
                <c:pt idx="3541">
                  <c:v>108.46409999999999</c:v>
                </c:pt>
                <c:pt idx="3542">
                  <c:v>108.48081666666667</c:v>
                </c:pt>
                <c:pt idx="3543">
                  <c:v>108.50106666666667</c:v>
                </c:pt>
                <c:pt idx="3544">
                  <c:v>108.5145</c:v>
                </c:pt>
                <c:pt idx="3545">
                  <c:v>108.53141666666667</c:v>
                </c:pt>
                <c:pt idx="3546">
                  <c:v>108.54803333333332</c:v>
                </c:pt>
                <c:pt idx="3547">
                  <c:v>108.56458333333333</c:v>
                </c:pt>
                <c:pt idx="3548">
                  <c:v>108.58121666666666</c:v>
                </c:pt>
                <c:pt idx="3549">
                  <c:v>108.59791666666666</c:v>
                </c:pt>
                <c:pt idx="3550">
                  <c:v>108.61426666666667</c:v>
                </c:pt>
                <c:pt idx="3551">
                  <c:v>108.63103333333333</c:v>
                </c:pt>
                <c:pt idx="3552">
                  <c:v>108.64768333333333</c:v>
                </c:pt>
                <c:pt idx="3553">
                  <c:v>108.6643</c:v>
                </c:pt>
                <c:pt idx="3554">
                  <c:v>108.68091666666666</c:v>
                </c:pt>
                <c:pt idx="3555">
                  <c:v>108.70031666666667</c:v>
                </c:pt>
                <c:pt idx="3556">
                  <c:v>108.71424999999999</c:v>
                </c:pt>
                <c:pt idx="3557">
                  <c:v>108.73264999999999</c:v>
                </c:pt>
                <c:pt idx="3558">
                  <c:v>108.74815</c:v>
                </c:pt>
                <c:pt idx="3559">
                  <c:v>108.76441666666666</c:v>
                </c:pt>
                <c:pt idx="3560">
                  <c:v>108.7812</c:v>
                </c:pt>
                <c:pt idx="3561">
                  <c:v>108.79805</c:v>
                </c:pt>
                <c:pt idx="3562">
                  <c:v>108.81446666666668</c:v>
                </c:pt>
                <c:pt idx="3563">
                  <c:v>108.83088333333333</c:v>
                </c:pt>
                <c:pt idx="3564">
                  <c:v>108.8476</c:v>
                </c:pt>
                <c:pt idx="3565">
                  <c:v>108.86526666666667</c:v>
                </c:pt>
                <c:pt idx="3566">
                  <c:v>108.881</c:v>
                </c:pt>
                <c:pt idx="3567">
                  <c:v>108.89753333333333</c:v>
                </c:pt>
                <c:pt idx="3568">
                  <c:v>108.91433333333333</c:v>
                </c:pt>
                <c:pt idx="3569">
                  <c:v>108.93091666666666</c:v>
                </c:pt>
                <c:pt idx="3570">
                  <c:v>108.94750000000001</c:v>
                </c:pt>
                <c:pt idx="3571">
                  <c:v>108.96419999999999</c:v>
                </c:pt>
                <c:pt idx="3572">
                  <c:v>108.98084999999999</c:v>
                </c:pt>
                <c:pt idx="3573">
                  <c:v>108.99768333333333</c:v>
                </c:pt>
                <c:pt idx="3574">
                  <c:v>109.01455</c:v>
                </c:pt>
                <c:pt idx="3575">
                  <c:v>109.03081666666667</c:v>
                </c:pt>
                <c:pt idx="3576">
                  <c:v>109.0475</c:v>
                </c:pt>
                <c:pt idx="3577">
                  <c:v>109.06413333333333</c:v>
                </c:pt>
                <c:pt idx="3578">
                  <c:v>109.08073333333333</c:v>
                </c:pt>
                <c:pt idx="3579">
                  <c:v>109.09744999999999</c:v>
                </c:pt>
                <c:pt idx="3580">
                  <c:v>109.11416666666668</c:v>
                </c:pt>
                <c:pt idx="3581">
                  <c:v>109.13076666666666</c:v>
                </c:pt>
                <c:pt idx="3582">
                  <c:v>109.14741666666667</c:v>
                </c:pt>
                <c:pt idx="3583">
                  <c:v>109.16391666666667</c:v>
                </c:pt>
                <c:pt idx="3584">
                  <c:v>109.18098333333334</c:v>
                </c:pt>
                <c:pt idx="3585">
                  <c:v>109.19748333333334</c:v>
                </c:pt>
                <c:pt idx="3586">
                  <c:v>109.21411666666667</c:v>
                </c:pt>
                <c:pt idx="3587">
                  <c:v>109.23090000000001</c:v>
                </c:pt>
                <c:pt idx="3588">
                  <c:v>109.24769999999999</c:v>
                </c:pt>
                <c:pt idx="3589">
                  <c:v>109.26423333333334</c:v>
                </c:pt>
                <c:pt idx="3590">
                  <c:v>109.28078333333333</c:v>
                </c:pt>
                <c:pt idx="3591">
                  <c:v>109.29746666666666</c:v>
                </c:pt>
                <c:pt idx="3592">
                  <c:v>109.31415</c:v>
                </c:pt>
                <c:pt idx="3593">
                  <c:v>109.33075000000001</c:v>
                </c:pt>
                <c:pt idx="3594">
                  <c:v>109.34746666666666</c:v>
                </c:pt>
                <c:pt idx="3595">
                  <c:v>109.36411666666666</c:v>
                </c:pt>
                <c:pt idx="3596">
                  <c:v>109.38081666666668</c:v>
                </c:pt>
                <c:pt idx="3597">
                  <c:v>109.39746666666666</c:v>
                </c:pt>
                <c:pt idx="3598">
                  <c:v>109.41405</c:v>
                </c:pt>
                <c:pt idx="3599">
                  <c:v>109.43084999999999</c:v>
                </c:pt>
                <c:pt idx="3600">
                  <c:v>109.44748333333334</c:v>
                </c:pt>
                <c:pt idx="3601">
                  <c:v>109.46413333333334</c:v>
                </c:pt>
                <c:pt idx="3602">
                  <c:v>109.48078333333333</c:v>
                </c:pt>
                <c:pt idx="3603">
                  <c:v>109.49793333333334</c:v>
                </c:pt>
                <c:pt idx="3604">
                  <c:v>109.51416666666667</c:v>
                </c:pt>
                <c:pt idx="3605">
                  <c:v>109.53086666666667</c:v>
                </c:pt>
                <c:pt idx="3606">
                  <c:v>109.54751666666667</c:v>
                </c:pt>
                <c:pt idx="3607">
                  <c:v>109.56426666666667</c:v>
                </c:pt>
                <c:pt idx="3608">
                  <c:v>109.58088333333333</c:v>
                </c:pt>
                <c:pt idx="3609">
                  <c:v>109.59751666666666</c:v>
                </c:pt>
                <c:pt idx="3610">
                  <c:v>109.61416666666668</c:v>
                </c:pt>
                <c:pt idx="3611">
                  <c:v>109.63085</c:v>
                </c:pt>
                <c:pt idx="3612">
                  <c:v>109.64755</c:v>
                </c:pt>
                <c:pt idx="3613">
                  <c:v>109.66426666666666</c:v>
                </c:pt>
                <c:pt idx="3614">
                  <c:v>109.68084999999999</c:v>
                </c:pt>
                <c:pt idx="3615">
                  <c:v>109.69775</c:v>
                </c:pt>
                <c:pt idx="3616">
                  <c:v>109.71435</c:v>
                </c:pt>
                <c:pt idx="3617">
                  <c:v>109.73091666666666</c:v>
                </c:pt>
                <c:pt idx="3618">
                  <c:v>109.74761666666667</c:v>
                </c:pt>
                <c:pt idx="3619">
                  <c:v>109.76424999999999</c:v>
                </c:pt>
                <c:pt idx="3620">
                  <c:v>109.78098333333334</c:v>
                </c:pt>
                <c:pt idx="3621">
                  <c:v>109.79776666666666</c:v>
                </c:pt>
                <c:pt idx="3622">
                  <c:v>109.81416666666668</c:v>
                </c:pt>
                <c:pt idx="3623">
                  <c:v>109.83085</c:v>
                </c:pt>
                <c:pt idx="3624">
                  <c:v>109.84751666666666</c:v>
                </c:pt>
                <c:pt idx="3625">
                  <c:v>109.86435</c:v>
                </c:pt>
                <c:pt idx="3626">
                  <c:v>109.88551666666667</c:v>
                </c:pt>
                <c:pt idx="3627">
                  <c:v>109.89771666666667</c:v>
                </c:pt>
                <c:pt idx="3628">
                  <c:v>109.91438333333333</c:v>
                </c:pt>
                <c:pt idx="3629">
                  <c:v>109.93126666666667</c:v>
                </c:pt>
                <c:pt idx="3630">
                  <c:v>109.94781666666667</c:v>
                </c:pt>
                <c:pt idx="3631">
                  <c:v>109.96464999999999</c:v>
                </c:pt>
                <c:pt idx="3632">
                  <c:v>109.98135000000001</c:v>
                </c:pt>
                <c:pt idx="3633">
                  <c:v>109.99756666666667</c:v>
                </c:pt>
                <c:pt idx="3634">
                  <c:v>110.01446666666668</c:v>
                </c:pt>
                <c:pt idx="3635">
                  <c:v>110.03078333333333</c:v>
                </c:pt>
                <c:pt idx="3636">
                  <c:v>110.04748333333333</c:v>
                </c:pt>
                <c:pt idx="3637">
                  <c:v>110.0641</c:v>
                </c:pt>
                <c:pt idx="3638">
                  <c:v>110.08081666666666</c:v>
                </c:pt>
                <c:pt idx="3639">
                  <c:v>110.09741666666667</c:v>
                </c:pt>
                <c:pt idx="3640">
                  <c:v>110.11411666666666</c:v>
                </c:pt>
                <c:pt idx="3641">
                  <c:v>110.13075000000001</c:v>
                </c:pt>
                <c:pt idx="3642">
                  <c:v>110.14743333333332</c:v>
                </c:pt>
                <c:pt idx="3643">
                  <c:v>110.16415000000001</c:v>
                </c:pt>
                <c:pt idx="3644">
                  <c:v>110.1808</c:v>
                </c:pt>
                <c:pt idx="3645">
                  <c:v>110.19743333333332</c:v>
                </c:pt>
                <c:pt idx="3646">
                  <c:v>110.21418333333332</c:v>
                </c:pt>
                <c:pt idx="3647">
                  <c:v>110.23081666666667</c:v>
                </c:pt>
                <c:pt idx="3648">
                  <c:v>110.24756666666667</c:v>
                </c:pt>
                <c:pt idx="3649">
                  <c:v>110.26408333333333</c:v>
                </c:pt>
                <c:pt idx="3650">
                  <c:v>110.28076666666666</c:v>
                </c:pt>
                <c:pt idx="3651">
                  <c:v>110.29896666666667</c:v>
                </c:pt>
                <c:pt idx="3652">
                  <c:v>110.31465</c:v>
                </c:pt>
                <c:pt idx="3653">
                  <c:v>110.33508333333333</c:v>
                </c:pt>
                <c:pt idx="3654">
                  <c:v>110.34798333333333</c:v>
                </c:pt>
                <c:pt idx="3655">
                  <c:v>110.36448333333333</c:v>
                </c:pt>
                <c:pt idx="3656">
                  <c:v>110.38079999999999</c:v>
                </c:pt>
                <c:pt idx="3657">
                  <c:v>110.39748333333334</c:v>
                </c:pt>
                <c:pt idx="3658">
                  <c:v>110.41415000000001</c:v>
                </c:pt>
                <c:pt idx="3659">
                  <c:v>110.43076666666666</c:v>
                </c:pt>
                <c:pt idx="3660">
                  <c:v>110.4474</c:v>
                </c:pt>
                <c:pt idx="3661">
                  <c:v>110.46413333333334</c:v>
                </c:pt>
                <c:pt idx="3662">
                  <c:v>110.48076666666665</c:v>
                </c:pt>
                <c:pt idx="3663">
                  <c:v>110.49798333333334</c:v>
                </c:pt>
                <c:pt idx="3664">
                  <c:v>110.5142</c:v>
                </c:pt>
                <c:pt idx="3665">
                  <c:v>110.53096666666667</c:v>
                </c:pt>
                <c:pt idx="3666">
                  <c:v>110.54758333333332</c:v>
                </c:pt>
                <c:pt idx="3667">
                  <c:v>110.56433333333332</c:v>
                </c:pt>
                <c:pt idx="3668">
                  <c:v>110.58101666666667</c:v>
                </c:pt>
                <c:pt idx="3669">
                  <c:v>110.59750000000001</c:v>
                </c:pt>
                <c:pt idx="3670">
                  <c:v>110.61426666666667</c:v>
                </c:pt>
                <c:pt idx="3671">
                  <c:v>110.63091666666666</c:v>
                </c:pt>
                <c:pt idx="3672">
                  <c:v>110.64751666666666</c:v>
                </c:pt>
                <c:pt idx="3673">
                  <c:v>110.66416666666667</c:v>
                </c:pt>
                <c:pt idx="3674">
                  <c:v>110.68146666666667</c:v>
                </c:pt>
                <c:pt idx="3675">
                  <c:v>110.69758333333333</c:v>
                </c:pt>
                <c:pt idx="3676">
                  <c:v>110.71415</c:v>
                </c:pt>
                <c:pt idx="3677">
                  <c:v>110.73098333333334</c:v>
                </c:pt>
                <c:pt idx="3678">
                  <c:v>110.74756666666667</c:v>
                </c:pt>
                <c:pt idx="3679">
                  <c:v>110.7642</c:v>
                </c:pt>
                <c:pt idx="3680">
                  <c:v>110.7809</c:v>
                </c:pt>
                <c:pt idx="3681">
                  <c:v>110.7975</c:v>
                </c:pt>
                <c:pt idx="3682">
                  <c:v>110.81421666666667</c:v>
                </c:pt>
                <c:pt idx="3683">
                  <c:v>110.8309</c:v>
                </c:pt>
                <c:pt idx="3684">
                  <c:v>110.84751666666666</c:v>
                </c:pt>
                <c:pt idx="3685">
                  <c:v>110.86421666666666</c:v>
                </c:pt>
                <c:pt idx="3686">
                  <c:v>110.88133333333333</c:v>
                </c:pt>
                <c:pt idx="3687">
                  <c:v>110.89768333333333</c:v>
                </c:pt>
                <c:pt idx="3688">
                  <c:v>110.91466666666666</c:v>
                </c:pt>
                <c:pt idx="3689">
                  <c:v>110.93116666666667</c:v>
                </c:pt>
                <c:pt idx="3690">
                  <c:v>110.94781666666667</c:v>
                </c:pt>
                <c:pt idx="3691">
                  <c:v>110.96514999999999</c:v>
                </c:pt>
                <c:pt idx="3692">
                  <c:v>110.98090000000001</c:v>
                </c:pt>
                <c:pt idx="3693">
                  <c:v>110.99766666666666</c:v>
                </c:pt>
                <c:pt idx="3694">
                  <c:v>111.01446666666668</c:v>
                </c:pt>
                <c:pt idx="3695">
                  <c:v>111.03075</c:v>
                </c:pt>
                <c:pt idx="3696">
                  <c:v>111.04745</c:v>
                </c:pt>
                <c:pt idx="3697">
                  <c:v>111.0641</c:v>
                </c:pt>
                <c:pt idx="3698">
                  <c:v>111.08081666666666</c:v>
                </c:pt>
                <c:pt idx="3699">
                  <c:v>111.09743333333333</c:v>
                </c:pt>
                <c:pt idx="3700">
                  <c:v>111.11408333333334</c:v>
                </c:pt>
                <c:pt idx="3701">
                  <c:v>111.13096666666667</c:v>
                </c:pt>
                <c:pt idx="3702">
                  <c:v>111.1474</c:v>
                </c:pt>
                <c:pt idx="3703">
                  <c:v>111.16406666666667</c:v>
                </c:pt>
                <c:pt idx="3704">
                  <c:v>111.18073333333334</c:v>
                </c:pt>
                <c:pt idx="3705">
                  <c:v>111.19753333333333</c:v>
                </c:pt>
                <c:pt idx="3706">
                  <c:v>111.21415</c:v>
                </c:pt>
                <c:pt idx="3707">
                  <c:v>111.23081666666667</c:v>
                </c:pt>
                <c:pt idx="3708">
                  <c:v>111.24751666666666</c:v>
                </c:pt>
                <c:pt idx="3709">
                  <c:v>111.26413333333333</c:v>
                </c:pt>
                <c:pt idx="3710">
                  <c:v>111.28076666666666</c:v>
                </c:pt>
                <c:pt idx="3711">
                  <c:v>111.29748333333333</c:v>
                </c:pt>
                <c:pt idx="3712">
                  <c:v>111.31418333333333</c:v>
                </c:pt>
                <c:pt idx="3713">
                  <c:v>111.3308</c:v>
                </c:pt>
                <c:pt idx="3714">
                  <c:v>111.34738333333333</c:v>
                </c:pt>
                <c:pt idx="3715">
                  <c:v>111.36416666666668</c:v>
                </c:pt>
                <c:pt idx="3716">
                  <c:v>111.38075000000001</c:v>
                </c:pt>
                <c:pt idx="3717">
                  <c:v>111.39751666666666</c:v>
                </c:pt>
                <c:pt idx="3718">
                  <c:v>111.41418333333333</c:v>
                </c:pt>
                <c:pt idx="3719">
                  <c:v>111.4308</c:v>
                </c:pt>
                <c:pt idx="3720">
                  <c:v>111.44744999999999</c:v>
                </c:pt>
                <c:pt idx="3721">
                  <c:v>111.46406666666667</c:v>
                </c:pt>
                <c:pt idx="3722">
                  <c:v>111.48086666666667</c:v>
                </c:pt>
                <c:pt idx="3723">
                  <c:v>111.49796666666666</c:v>
                </c:pt>
                <c:pt idx="3724">
                  <c:v>111.51423333333334</c:v>
                </c:pt>
                <c:pt idx="3725">
                  <c:v>111.53086666666667</c:v>
                </c:pt>
                <c:pt idx="3726">
                  <c:v>111.54755</c:v>
                </c:pt>
                <c:pt idx="3727">
                  <c:v>111.56424999999999</c:v>
                </c:pt>
                <c:pt idx="3728">
                  <c:v>111.5809</c:v>
                </c:pt>
                <c:pt idx="3729">
                  <c:v>111.59751666666666</c:v>
                </c:pt>
                <c:pt idx="3730">
                  <c:v>111.61418333333333</c:v>
                </c:pt>
                <c:pt idx="3731">
                  <c:v>111.63095</c:v>
                </c:pt>
                <c:pt idx="3732">
                  <c:v>111.64753333333333</c:v>
                </c:pt>
                <c:pt idx="3733">
                  <c:v>111.66439999999999</c:v>
                </c:pt>
                <c:pt idx="3734">
                  <c:v>111.68096666666666</c:v>
                </c:pt>
                <c:pt idx="3735">
                  <c:v>111.69753333333333</c:v>
                </c:pt>
                <c:pt idx="3736">
                  <c:v>111.71433333333333</c:v>
                </c:pt>
                <c:pt idx="3737">
                  <c:v>111.73113333333335</c:v>
                </c:pt>
                <c:pt idx="3738">
                  <c:v>111.74769999999999</c:v>
                </c:pt>
                <c:pt idx="3739">
                  <c:v>111.7642</c:v>
                </c:pt>
                <c:pt idx="3740">
                  <c:v>111.78093333333332</c:v>
                </c:pt>
                <c:pt idx="3741">
                  <c:v>111.79763333333334</c:v>
                </c:pt>
                <c:pt idx="3742">
                  <c:v>111.81421666666667</c:v>
                </c:pt>
                <c:pt idx="3743">
                  <c:v>111.83088333333333</c:v>
                </c:pt>
                <c:pt idx="3744">
                  <c:v>111.8476</c:v>
                </c:pt>
                <c:pt idx="3745">
                  <c:v>111.86426666666667</c:v>
                </c:pt>
                <c:pt idx="3746">
                  <c:v>111.88086666666666</c:v>
                </c:pt>
                <c:pt idx="3747">
                  <c:v>111.89755</c:v>
                </c:pt>
                <c:pt idx="3748">
                  <c:v>111.91428333333333</c:v>
                </c:pt>
                <c:pt idx="3749">
                  <c:v>111.93084999999999</c:v>
                </c:pt>
                <c:pt idx="3750">
                  <c:v>111.94765000000001</c:v>
                </c:pt>
                <c:pt idx="3751">
                  <c:v>111.96438333333334</c:v>
                </c:pt>
                <c:pt idx="3752">
                  <c:v>111.98091666666666</c:v>
                </c:pt>
                <c:pt idx="3753">
                  <c:v>111.99758333333332</c:v>
                </c:pt>
                <c:pt idx="3754">
                  <c:v>112.01451666666667</c:v>
                </c:pt>
                <c:pt idx="3755">
                  <c:v>112.03078333333333</c:v>
                </c:pt>
                <c:pt idx="3756">
                  <c:v>112.04743333333333</c:v>
                </c:pt>
                <c:pt idx="3757">
                  <c:v>112.06408333333334</c:v>
                </c:pt>
                <c:pt idx="3758">
                  <c:v>112.08073333333333</c:v>
                </c:pt>
                <c:pt idx="3759">
                  <c:v>112.09744999999999</c:v>
                </c:pt>
                <c:pt idx="3760">
                  <c:v>112.11406666666667</c:v>
                </c:pt>
                <c:pt idx="3761">
                  <c:v>112.13095</c:v>
                </c:pt>
                <c:pt idx="3762">
                  <c:v>112.14738333333334</c:v>
                </c:pt>
                <c:pt idx="3763">
                  <c:v>112.16493333333332</c:v>
                </c:pt>
                <c:pt idx="3764">
                  <c:v>112.18091666666666</c:v>
                </c:pt>
                <c:pt idx="3765">
                  <c:v>112.19778333333333</c:v>
                </c:pt>
                <c:pt idx="3766">
                  <c:v>112.21423333333334</c:v>
                </c:pt>
                <c:pt idx="3767">
                  <c:v>112.23103333333333</c:v>
                </c:pt>
                <c:pt idx="3768">
                  <c:v>112.24781666666667</c:v>
                </c:pt>
                <c:pt idx="3769">
                  <c:v>112.26418333333332</c:v>
                </c:pt>
                <c:pt idx="3770">
                  <c:v>112.28083333333333</c:v>
                </c:pt>
                <c:pt idx="3771">
                  <c:v>112.29743333333333</c:v>
                </c:pt>
                <c:pt idx="3772">
                  <c:v>112.31406666666666</c:v>
                </c:pt>
                <c:pt idx="3773">
                  <c:v>112.33085</c:v>
                </c:pt>
                <c:pt idx="3774">
                  <c:v>112.34748333333333</c:v>
                </c:pt>
                <c:pt idx="3775">
                  <c:v>112.36415000000001</c:v>
                </c:pt>
                <c:pt idx="3776">
                  <c:v>112.38073333333334</c:v>
                </c:pt>
                <c:pt idx="3777">
                  <c:v>112.39751666666666</c:v>
                </c:pt>
                <c:pt idx="3778">
                  <c:v>112.41418333333333</c:v>
                </c:pt>
                <c:pt idx="3779">
                  <c:v>112.43073333333334</c:v>
                </c:pt>
                <c:pt idx="3780">
                  <c:v>112.44741666666667</c:v>
                </c:pt>
                <c:pt idx="3781">
                  <c:v>112.46411666666667</c:v>
                </c:pt>
                <c:pt idx="3782">
                  <c:v>112.48084999999999</c:v>
                </c:pt>
                <c:pt idx="3783">
                  <c:v>112.49810000000001</c:v>
                </c:pt>
                <c:pt idx="3784">
                  <c:v>112.5146</c:v>
                </c:pt>
                <c:pt idx="3785">
                  <c:v>112.53086666666667</c:v>
                </c:pt>
                <c:pt idx="3786">
                  <c:v>112.54755</c:v>
                </c:pt>
                <c:pt idx="3787">
                  <c:v>112.56418333333333</c:v>
                </c:pt>
                <c:pt idx="3788">
                  <c:v>112.58096666666667</c:v>
                </c:pt>
                <c:pt idx="3789">
                  <c:v>112.59753333333333</c:v>
                </c:pt>
                <c:pt idx="3790">
                  <c:v>112.61425</c:v>
                </c:pt>
                <c:pt idx="3791">
                  <c:v>112.63096666666667</c:v>
                </c:pt>
                <c:pt idx="3792">
                  <c:v>112.64753333333333</c:v>
                </c:pt>
                <c:pt idx="3793">
                  <c:v>112.66418333333333</c:v>
                </c:pt>
                <c:pt idx="3794">
                  <c:v>112.68090000000001</c:v>
                </c:pt>
                <c:pt idx="3795">
                  <c:v>112.69765000000001</c:v>
                </c:pt>
                <c:pt idx="3796">
                  <c:v>112.71424999999999</c:v>
                </c:pt>
                <c:pt idx="3797">
                  <c:v>112.73091666666666</c:v>
                </c:pt>
                <c:pt idx="3798">
                  <c:v>112.74755</c:v>
                </c:pt>
                <c:pt idx="3799">
                  <c:v>112.76416666666667</c:v>
                </c:pt>
                <c:pt idx="3800">
                  <c:v>112.78091666666666</c:v>
                </c:pt>
                <c:pt idx="3801">
                  <c:v>112.79765</c:v>
                </c:pt>
                <c:pt idx="3802">
                  <c:v>112.81421666666667</c:v>
                </c:pt>
                <c:pt idx="3803">
                  <c:v>112.83093333333333</c:v>
                </c:pt>
                <c:pt idx="3804">
                  <c:v>112.84753333333333</c:v>
                </c:pt>
                <c:pt idx="3805">
                  <c:v>112.86426666666667</c:v>
                </c:pt>
                <c:pt idx="3806">
                  <c:v>112.88095</c:v>
                </c:pt>
                <c:pt idx="3807">
                  <c:v>112.8977</c:v>
                </c:pt>
                <c:pt idx="3808">
                  <c:v>112.91431666666668</c:v>
                </c:pt>
                <c:pt idx="3809">
                  <c:v>112.93091666666666</c:v>
                </c:pt>
                <c:pt idx="3810">
                  <c:v>112.94825</c:v>
                </c:pt>
                <c:pt idx="3811">
                  <c:v>112.96571666666667</c:v>
                </c:pt>
                <c:pt idx="3812">
                  <c:v>112.98090000000001</c:v>
                </c:pt>
                <c:pt idx="3813">
                  <c:v>112.99753333333334</c:v>
                </c:pt>
                <c:pt idx="3814">
                  <c:v>113.01453333333333</c:v>
                </c:pt>
                <c:pt idx="3815">
                  <c:v>113.03085</c:v>
                </c:pt>
                <c:pt idx="3816">
                  <c:v>113.04743333333333</c:v>
                </c:pt>
                <c:pt idx="3817">
                  <c:v>113.06406666666666</c:v>
                </c:pt>
                <c:pt idx="3818">
                  <c:v>113.0808</c:v>
                </c:pt>
                <c:pt idx="3819">
                  <c:v>113.09755</c:v>
                </c:pt>
                <c:pt idx="3820">
                  <c:v>113.11409999999999</c:v>
                </c:pt>
                <c:pt idx="3821">
                  <c:v>113.13093333333333</c:v>
                </c:pt>
                <c:pt idx="3822">
                  <c:v>113.14750000000001</c:v>
                </c:pt>
                <c:pt idx="3823">
                  <c:v>113.16413333333334</c:v>
                </c:pt>
                <c:pt idx="3824">
                  <c:v>113.18081666666667</c:v>
                </c:pt>
                <c:pt idx="3825">
                  <c:v>113.1974</c:v>
                </c:pt>
                <c:pt idx="3826">
                  <c:v>113.21416666666667</c:v>
                </c:pt>
                <c:pt idx="3827">
                  <c:v>113.23081666666667</c:v>
                </c:pt>
                <c:pt idx="3828">
                  <c:v>113.24745</c:v>
                </c:pt>
                <c:pt idx="3829">
                  <c:v>113.26411666666667</c:v>
                </c:pt>
                <c:pt idx="3830">
                  <c:v>113.28085</c:v>
                </c:pt>
                <c:pt idx="3831">
                  <c:v>113.29746666666666</c:v>
                </c:pt>
                <c:pt idx="3832">
                  <c:v>113.31418333333333</c:v>
                </c:pt>
                <c:pt idx="3833">
                  <c:v>113.33076666666666</c:v>
                </c:pt>
                <c:pt idx="3834">
                  <c:v>113.34740000000001</c:v>
                </c:pt>
                <c:pt idx="3835">
                  <c:v>113.36406666666667</c:v>
                </c:pt>
                <c:pt idx="3836">
                  <c:v>113.38073333333334</c:v>
                </c:pt>
                <c:pt idx="3837">
                  <c:v>113.39748333333334</c:v>
                </c:pt>
                <c:pt idx="3838">
                  <c:v>113.41413333333334</c:v>
                </c:pt>
                <c:pt idx="3839">
                  <c:v>113.4308</c:v>
                </c:pt>
                <c:pt idx="3840">
                  <c:v>113.44744999999999</c:v>
                </c:pt>
                <c:pt idx="3841">
                  <c:v>113.46411666666667</c:v>
                </c:pt>
                <c:pt idx="3842">
                  <c:v>113.48078333333333</c:v>
                </c:pt>
                <c:pt idx="3843">
                  <c:v>113.49876666666667</c:v>
                </c:pt>
                <c:pt idx="3844">
                  <c:v>113.51418333333332</c:v>
                </c:pt>
                <c:pt idx="3845">
                  <c:v>113.53095</c:v>
                </c:pt>
                <c:pt idx="3846">
                  <c:v>113.54751666666667</c:v>
                </c:pt>
                <c:pt idx="3847">
                  <c:v>113.5642</c:v>
                </c:pt>
                <c:pt idx="3848">
                  <c:v>113.58099999999999</c:v>
                </c:pt>
                <c:pt idx="3849">
                  <c:v>113.59755</c:v>
                </c:pt>
                <c:pt idx="3850">
                  <c:v>113.61423333333333</c:v>
                </c:pt>
                <c:pt idx="3851">
                  <c:v>113.63204999999999</c:v>
                </c:pt>
                <c:pt idx="3852">
                  <c:v>113.64806666666667</c:v>
                </c:pt>
                <c:pt idx="3853">
                  <c:v>113.66461666666667</c:v>
                </c:pt>
                <c:pt idx="3854">
                  <c:v>113.68123333333332</c:v>
                </c:pt>
                <c:pt idx="3855">
                  <c:v>113.69786666666667</c:v>
                </c:pt>
                <c:pt idx="3856">
                  <c:v>113.71463333333332</c:v>
                </c:pt>
                <c:pt idx="3857">
                  <c:v>113.73336666666667</c:v>
                </c:pt>
                <c:pt idx="3858">
                  <c:v>113.74780000000001</c:v>
                </c:pt>
                <c:pt idx="3859">
                  <c:v>113.76443333333333</c:v>
                </c:pt>
                <c:pt idx="3860">
                  <c:v>113.78101666666666</c:v>
                </c:pt>
                <c:pt idx="3861">
                  <c:v>113.79755</c:v>
                </c:pt>
                <c:pt idx="3862">
                  <c:v>113.81428333333334</c:v>
                </c:pt>
                <c:pt idx="3863">
                  <c:v>113.83095</c:v>
                </c:pt>
                <c:pt idx="3864">
                  <c:v>113.84755</c:v>
                </c:pt>
                <c:pt idx="3865">
                  <c:v>113.86425</c:v>
                </c:pt>
                <c:pt idx="3866">
                  <c:v>113.88085</c:v>
                </c:pt>
                <c:pt idx="3867">
                  <c:v>113.89751666666666</c:v>
                </c:pt>
                <c:pt idx="3868">
                  <c:v>113.91416666666667</c:v>
                </c:pt>
                <c:pt idx="3869">
                  <c:v>113.93091666666666</c:v>
                </c:pt>
                <c:pt idx="3870">
                  <c:v>113.94758333333333</c:v>
                </c:pt>
                <c:pt idx="3871">
                  <c:v>113.96430000000001</c:v>
                </c:pt>
                <c:pt idx="3872">
                  <c:v>113.98098333333334</c:v>
                </c:pt>
                <c:pt idx="3873">
                  <c:v>113.99763333333334</c:v>
                </c:pt>
                <c:pt idx="3874">
                  <c:v>114.01448333333333</c:v>
                </c:pt>
                <c:pt idx="3875">
                  <c:v>114.03075</c:v>
                </c:pt>
                <c:pt idx="3876">
                  <c:v>114.04741666666668</c:v>
                </c:pt>
                <c:pt idx="3877">
                  <c:v>114.06406666666666</c:v>
                </c:pt>
                <c:pt idx="3878">
                  <c:v>114.08075000000001</c:v>
                </c:pt>
                <c:pt idx="3879">
                  <c:v>114.09744999999999</c:v>
                </c:pt>
                <c:pt idx="3880">
                  <c:v>114.11411666666666</c:v>
                </c:pt>
                <c:pt idx="3881">
                  <c:v>114.13098333333333</c:v>
                </c:pt>
                <c:pt idx="3882">
                  <c:v>114.14746666666666</c:v>
                </c:pt>
                <c:pt idx="3883">
                  <c:v>114.16406666666667</c:v>
                </c:pt>
                <c:pt idx="3884">
                  <c:v>114.1808</c:v>
                </c:pt>
                <c:pt idx="3885">
                  <c:v>114.19743333333332</c:v>
                </c:pt>
                <c:pt idx="3886">
                  <c:v>114.21415</c:v>
                </c:pt>
                <c:pt idx="3887">
                  <c:v>114.23071666666667</c:v>
                </c:pt>
                <c:pt idx="3888">
                  <c:v>114.24751666666666</c:v>
                </c:pt>
                <c:pt idx="3889">
                  <c:v>114.2641</c:v>
                </c:pt>
                <c:pt idx="3890">
                  <c:v>114.28075</c:v>
                </c:pt>
                <c:pt idx="3891">
                  <c:v>114.29751666666667</c:v>
                </c:pt>
                <c:pt idx="3892">
                  <c:v>114.31408333333334</c:v>
                </c:pt>
                <c:pt idx="3893">
                  <c:v>114.33076666666666</c:v>
                </c:pt>
                <c:pt idx="3894">
                  <c:v>114.34744999999999</c:v>
                </c:pt>
                <c:pt idx="3895">
                  <c:v>114.36415000000001</c:v>
                </c:pt>
                <c:pt idx="3896">
                  <c:v>114.38079999999999</c:v>
                </c:pt>
                <c:pt idx="3897">
                  <c:v>114.39750000000001</c:v>
                </c:pt>
                <c:pt idx="3898">
                  <c:v>114.41405</c:v>
                </c:pt>
                <c:pt idx="3899">
                  <c:v>114.43076666666666</c:v>
                </c:pt>
                <c:pt idx="3900">
                  <c:v>114.44750000000001</c:v>
                </c:pt>
                <c:pt idx="3901">
                  <c:v>114.46413333333334</c:v>
                </c:pt>
                <c:pt idx="3902">
                  <c:v>114.48078333333333</c:v>
                </c:pt>
                <c:pt idx="3903">
                  <c:v>114.49835</c:v>
                </c:pt>
                <c:pt idx="3904">
                  <c:v>114.51426666666666</c:v>
                </c:pt>
                <c:pt idx="3905">
                  <c:v>114.53091666666666</c:v>
                </c:pt>
                <c:pt idx="3906">
                  <c:v>114.54763333333334</c:v>
                </c:pt>
                <c:pt idx="3907">
                  <c:v>114.56498333333334</c:v>
                </c:pt>
                <c:pt idx="3908">
                  <c:v>114.5814</c:v>
                </c:pt>
                <c:pt idx="3909">
                  <c:v>114.59801666666667</c:v>
                </c:pt>
                <c:pt idx="3910">
                  <c:v>114.61461666666668</c:v>
                </c:pt>
                <c:pt idx="3911">
                  <c:v>114.63103333333333</c:v>
                </c:pt>
                <c:pt idx="3912">
                  <c:v>114.64776666666667</c:v>
                </c:pt>
                <c:pt idx="3913">
                  <c:v>114.66441666666667</c:v>
                </c:pt>
                <c:pt idx="3914">
                  <c:v>114.681</c:v>
                </c:pt>
                <c:pt idx="3915">
                  <c:v>114.69751666666666</c:v>
                </c:pt>
                <c:pt idx="3916">
                  <c:v>114.71418333333332</c:v>
                </c:pt>
                <c:pt idx="3917">
                  <c:v>114.73084999999999</c:v>
                </c:pt>
                <c:pt idx="3918">
                  <c:v>114.74755</c:v>
                </c:pt>
                <c:pt idx="3919">
                  <c:v>114.76426666666666</c:v>
                </c:pt>
                <c:pt idx="3920">
                  <c:v>114.78091666666666</c:v>
                </c:pt>
                <c:pt idx="3921">
                  <c:v>114.79753333333333</c:v>
                </c:pt>
                <c:pt idx="3922">
                  <c:v>114.81443333333333</c:v>
                </c:pt>
                <c:pt idx="3923">
                  <c:v>114.83093333333333</c:v>
                </c:pt>
                <c:pt idx="3924">
                  <c:v>114.8476</c:v>
                </c:pt>
                <c:pt idx="3925">
                  <c:v>114.86438333333334</c:v>
                </c:pt>
                <c:pt idx="3926">
                  <c:v>114.88098333333333</c:v>
                </c:pt>
                <c:pt idx="3927">
                  <c:v>114.89753333333333</c:v>
                </c:pt>
                <c:pt idx="3928">
                  <c:v>114.91441666666667</c:v>
                </c:pt>
                <c:pt idx="3929">
                  <c:v>114.93084999999999</c:v>
                </c:pt>
                <c:pt idx="3930">
                  <c:v>114.94756666666667</c:v>
                </c:pt>
                <c:pt idx="3931">
                  <c:v>114.96423333333334</c:v>
                </c:pt>
                <c:pt idx="3932">
                  <c:v>114.98093333333333</c:v>
                </c:pt>
                <c:pt idx="3933">
                  <c:v>114.99761666666667</c:v>
                </c:pt>
                <c:pt idx="3934">
                  <c:v>115.01441666666666</c:v>
                </c:pt>
                <c:pt idx="3935">
                  <c:v>115.03081666666667</c:v>
                </c:pt>
                <c:pt idx="3936">
                  <c:v>115.0474</c:v>
                </c:pt>
                <c:pt idx="3937">
                  <c:v>115.06406666666666</c:v>
                </c:pt>
                <c:pt idx="3938">
                  <c:v>115.08081666666666</c:v>
                </c:pt>
                <c:pt idx="3939">
                  <c:v>115.09750000000001</c:v>
                </c:pt>
                <c:pt idx="3940">
                  <c:v>115.11408333333334</c:v>
                </c:pt>
                <c:pt idx="3941">
                  <c:v>115.13113333333334</c:v>
                </c:pt>
                <c:pt idx="3942">
                  <c:v>115.14744999999999</c:v>
                </c:pt>
                <c:pt idx="3943">
                  <c:v>115.16415000000001</c:v>
                </c:pt>
                <c:pt idx="3944">
                  <c:v>115.18078333333332</c:v>
                </c:pt>
                <c:pt idx="3945">
                  <c:v>115.19741666666667</c:v>
                </c:pt>
                <c:pt idx="3946">
                  <c:v>115.21413333333334</c:v>
                </c:pt>
                <c:pt idx="3947">
                  <c:v>115.23078333333333</c:v>
                </c:pt>
                <c:pt idx="3948">
                  <c:v>115.24746666666667</c:v>
                </c:pt>
                <c:pt idx="3949">
                  <c:v>115.26416666666667</c:v>
                </c:pt>
                <c:pt idx="3950">
                  <c:v>115.28081666666667</c:v>
                </c:pt>
                <c:pt idx="3951">
                  <c:v>115.29741666666668</c:v>
                </c:pt>
                <c:pt idx="3952">
                  <c:v>115.31411666666666</c:v>
                </c:pt>
                <c:pt idx="3953">
                  <c:v>115.33078333333333</c:v>
                </c:pt>
                <c:pt idx="3954">
                  <c:v>115.34746666666666</c:v>
                </c:pt>
                <c:pt idx="3955">
                  <c:v>115.36418333333333</c:v>
                </c:pt>
                <c:pt idx="3956">
                  <c:v>115.38075000000001</c:v>
                </c:pt>
                <c:pt idx="3957">
                  <c:v>115.39748333333334</c:v>
                </c:pt>
                <c:pt idx="3958">
                  <c:v>115.41413333333334</c:v>
                </c:pt>
                <c:pt idx="3959">
                  <c:v>115.43073333333334</c:v>
                </c:pt>
                <c:pt idx="3960">
                  <c:v>115.44726666666666</c:v>
                </c:pt>
                <c:pt idx="3961">
                  <c:v>115.46409999999999</c:v>
                </c:pt>
                <c:pt idx="3962">
                  <c:v>115.48068333333335</c:v>
                </c:pt>
                <c:pt idx="3963">
                  <c:v>115.49936666666667</c:v>
                </c:pt>
                <c:pt idx="3964">
                  <c:v>115.51445</c:v>
                </c:pt>
                <c:pt idx="3965">
                  <c:v>115.53108333333333</c:v>
                </c:pt>
                <c:pt idx="3966">
                  <c:v>115.54793333333333</c:v>
                </c:pt>
                <c:pt idx="3967">
                  <c:v>115.56501666666666</c:v>
                </c:pt>
                <c:pt idx="3968">
                  <c:v>115.58101666666667</c:v>
                </c:pt>
                <c:pt idx="3969">
                  <c:v>115.59756666666667</c:v>
                </c:pt>
                <c:pt idx="3970">
                  <c:v>115.61408333333334</c:v>
                </c:pt>
                <c:pt idx="3971">
                  <c:v>115.63095</c:v>
                </c:pt>
                <c:pt idx="3972">
                  <c:v>115.64768333333333</c:v>
                </c:pt>
                <c:pt idx="3973">
                  <c:v>115.66439999999999</c:v>
                </c:pt>
                <c:pt idx="3974">
                  <c:v>115.68091666666666</c:v>
                </c:pt>
                <c:pt idx="3975">
                  <c:v>115.69771666666666</c:v>
                </c:pt>
                <c:pt idx="3976">
                  <c:v>115.71438333333334</c:v>
                </c:pt>
                <c:pt idx="3977">
                  <c:v>115.73106666666666</c:v>
                </c:pt>
                <c:pt idx="3978">
                  <c:v>115.74773333333333</c:v>
                </c:pt>
                <c:pt idx="3979">
                  <c:v>115.76413333333333</c:v>
                </c:pt>
                <c:pt idx="3980">
                  <c:v>115.7811</c:v>
                </c:pt>
                <c:pt idx="3981">
                  <c:v>115.79795</c:v>
                </c:pt>
                <c:pt idx="3982">
                  <c:v>115.81496666666666</c:v>
                </c:pt>
                <c:pt idx="3983">
                  <c:v>115.83111666666667</c:v>
                </c:pt>
                <c:pt idx="3984">
                  <c:v>115.84780000000001</c:v>
                </c:pt>
                <c:pt idx="3985">
                  <c:v>115.86448333333333</c:v>
                </c:pt>
                <c:pt idx="3986">
                  <c:v>115.88126666666668</c:v>
                </c:pt>
                <c:pt idx="3987">
                  <c:v>115.89775</c:v>
                </c:pt>
                <c:pt idx="3988">
                  <c:v>115.91409999999999</c:v>
                </c:pt>
                <c:pt idx="3989">
                  <c:v>115.93093333333333</c:v>
                </c:pt>
                <c:pt idx="3990">
                  <c:v>115.94905</c:v>
                </c:pt>
                <c:pt idx="3991">
                  <c:v>115.96593333333334</c:v>
                </c:pt>
                <c:pt idx="3992">
                  <c:v>115.98090000000001</c:v>
                </c:pt>
                <c:pt idx="3993">
                  <c:v>115.99755</c:v>
                </c:pt>
                <c:pt idx="3994">
                  <c:v>116.01448333333333</c:v>
                </c:pt>
                <c:pt idx="3995">
                  <c:v>116.03081666666667</c:v>
                </c:pt>
                <c:pt idx="3996">
                  <c:v>116.04748333333333</c:v>
                </c:pt>
                <c:pt idx="3997">
                  <c:v>116.06406666666666</c:v>
                </c:pt>
                <c:pt idx="3998">
                  <c:v>116.08081666666666</c:v>
                </c:pt>
                <c:pt idx="3999">
                  <c:v>116.09746666666666</c:v>
                </c:pt>
                <c:pt idx="4000">
                  <c:v>116.11409999999999</c:v>
                </c:pt>
                <c:pt idx="4001">
                  <c:v>116.13106666666665</c:v>
                </c:pt>
                <c:pt idx="4002">
                  <c:v>116.14748333333334</c:v>
                </c:pt>
                <c:pt idx="4003">
                  <c:v>116.16419999999999</c:v>
                </c:pt>
                <c:pt idx="4004">
                  <c:v>116.18078333333332</c:v>
                </c:pt>
                <c:pt idx="4005">
                  <c:v>116.19750000000001</c:v>
                </c:pt>
                <c:pt idx="4006">
                  <c:v>116.21408333333333</c:v>
                </c:pt>
                <c:pt idx="4007">
                  <c:v>116.23084999999999</c:v>
                </c:pt>
                <c:pt idx="4008">
                  <c:v>116.2475</c:v>
                </c:pt>
                <c:pt idx="4009">
                  <c:v>116.26413333333333</c:v>
                </c:pt>
                <c:pt idx="4010">
                  <c:v>116.28078333333333</c:v>
                </c:pt>
                <c:pt idx="4011">
                  <c:v>116.29738333333333</c:v>
                </c:pt>
                <c:pt idx="4012">
                  <c:v>116.31433333333332</c:v>
                </c:pt>
                <c:pt idx="4013">
                  <c:v>116.33083333333335</c:v>
                </c:pt>
                <c:pt idx="4014">
                  <c:v>116.34746666666666</c:v>
                </c:pt>
                <c:pt idx="4015">
                  <c:v>116.36413333333333</c:v>
                </c:pt>
                <c:pt idx="4016">
                  <c:v>116.38081666666668</c:v>
                </c:pt>
                <c:pt idx="4017">
                  <c:v>116.39748333333334</c:v>
                </c:pt>
                <c:pt idx="4018">
                  <c:v>116.41408333333334</c:v>
                </c:pt>
                <c:pt idx="4019">
                  <c:v>116.43081666666667</c:v>
                </c:pt>
                <c:pt idx="4020">
                  <c:v>116.44748333333334</c:v>
                </c:pt>
                <c:pt idx="4021">
                  <c:v>116.46409999999999</c:v>
                </c:pt>
                <c:pt idx="4022">
                  <c:v>116.48078333333333</c:v>
                </c:pt>
                <c:pt idx="4023">
                  <c:v>116.49788333333332</c:v>
                </c:pt>
                <c:pt idx="4024">
                  <c:v>116.51424999999999</c:v>
                </c:pt>
                <c:pt idx="4025">
                  <c:v>116.53085</c:v>
                </c:pt>
                <c:pt idx="4026">
                  <c:v>116.54758333333332</c:v>
                </c:pt>
                <c:pt idx="4027">
                  <c:v>116.56428333333334</c:v>
                </c:pt>
                <c:pt idx="4028">
                  <c:v>116.58093333333333</c:v>
                </c:pt>
                <c:pt idx="4029">
                  <c:v>116.59753333333333</c:v>
                </c:pt>
                <c:pt idx="4030">
                  <c:v>116.61423333333333</c:v>
                </c:pt>
                <c:pt idx="4031">
                  <c:v>116.63091666666666</c:v>
                </c:pt>
                <c:pt idx="4032">
                  <c:v>116.6476</c:v>
                </c:pt>
                <c:pt idx="4033">
                  <c:v>116.66423333333334</c:v>
                </c:pt>
                <c:pt idx="4034">
                  <c:v>116.68086666666666</c:v>
                </c:pt>
                <c:pt idx="4035">
                  <c:v>116.69756666666667</c:v>
                </c:pt>
                <c:pt idx="4036">
                  <c:v>116.71419999999999</c:v>
                </c:pt>
                <c:pt idx="4037">
                  <c:v>116.73099999999999</c:v>
                </c:pt>
                <c:pt idx="4038">
                  <c:v>116.74791666666667</c:v>
                </c:pt>
                <c:pt idx="4039">
                  <c:v>116.76430000000001</c:v>
                </c:pt>
                <c:pt idx="4040">
                  <c:v>116.78091666666666</c:v>
                </c:pt>
                <c:pt idx="4041">
                  <c:v>116.79786666666668</c:v>
                </c:pt>
                <c:pt idx="4042">
                  <c:v>116.81438333333334</c:v>
                </c:pt>
                <c:pt idx="4043">
                  <c:v>116.83098333333334</c:v>
                </c:pt>
                <c:pt idx="4044">
                  <c:v>116.84753333333333</c:v>
                </c:pt>
                <c:pt idx="4045">
                  <c:v>116.8642</c:v>
                </c:pt>
                <c:pt idx="4046">
                  <c:v>116.88098333333333</c:v>
                </c:pt>
                <c:pt idx="4047">
                  <c:v>116.89755</c:v>
                </c:pt>
                <c:pt idx="4048">
                  <c:v>116.91431666666668</c:v>
                </c:pt>
                <c:pt idx="4049">
                  <c:v>116.93095</c:v>
                </c:pt>
                <c:pt idx="4050">
                  <c:v>116.94753333333333</c:v>
                </c:pt>
                <c:pt idx="4051">
                  <c:v>116.96426666666666</c:v>
                </c:pt>
                <c:pt idx="4052">
                  <c:v>116.98090000000001</c:v>
                </c:pt>
                <c:pt idx="4053">
                  <c:v>116.99756666666667</c:v>
                </c:pt>
                <c:pt idx="4054">
                  <c:v>117.01436666666667</c:v>
                </c:pt>
                <c:pt idx="4055">
                  <c:v>117.0308</c:v>
                </c:pt>
                <c:pt idx="4056">
                  <c:v>117.0475</c:v>
                </c:pt>
                <c:pt idx="4057">
                  <c:v>117.06416666666668</c:v>
                </c:pt>
                <c:pt idx="4058">
                  <c:v>117.08086666666667</c:v>
                </c:pt>
                <c:pt idx="4059">
                  <c:v>117.09744999999999</c:v>
                </c:pt>
                <c:pt idx="4060">
                  <c:v>117.11411666666666</c:v>
                </c:pt>
                <c:pt idx="4061">
                  <c:v>117.13093333333333</c:v>
                </c:pt>
                <c:pt idx="4062">
                  <c:v>117.14746666666666</c:v>
                </c:pt>
                <c:pt idx="4063">
                  <c:v>117.16405</c:v>
                </c:pt>
                <c:pt idx="4064">
                  <c:v>117.18078333333332</c:v>
                </c:pt>
                <c:pt idx="4065">
                  <c:v>117.19750000000001</c:v>
                </c:pt>
                <c:pt idx="4066">
                  <c:v>117.21405</c:v>
                </c:pt>
                <c:pt idx="4067">
                  <c:v>117.23073333333333</c:v>
                </c:pt>
                <c:pt idx="4068">
                  <c:v>117.24746666666667</c:v>
                </c:pt>
                <c:pt idx="4069">
                  <c:v>117.26413333333333</c:v>
                </c:pt>
                <c:pt idx="4070">
                  <c:v>117.2808</c:v>
                </c:pt>
                <c:pt idx="4071">
                  <c:v>117.29745</c:v>
                </c:pt>
                <c:pt idx="4072">
                  <c:v>117.31423333333333</c:v>
                </c:pt>
                <c:pt idx="4073">
                  <c:v>117.33078333333333</c:v>
                </c:pt>
                <c:pt idx="4074">
                  <c:v>117.34748333333333</c:v>
                </c:pt>
                <c:pt idx="4075">
                  <c:v>117.36411666666666</c:v>
                </c:pt>
                <c:pt idx="4076">
                  <c:v>117.38075000000001</c:v>
                </c:pt>
                <c:pt idx="4077">
                  <c:v>117.39750000000001</c:v>
                </c:pt>
                <c:pt idx="4078">
                  <c:v>117.41405</c:v>
                </c:pt>
                <c:pt idx="4079">
                  <c:v>117.43076666666666</c:v>
                </c:pt>
                <c:pt idx="4080">
                  <c:v>117.44743333333332</c:v>
                </c:pt>
                <c:pt idx="4081">
                  <c:v>117.46411666666667</c:v>
                </c:pt>
                <c:pt idx="4082">
                  <c:v>117.48075</c:v>
                </c:pt>
                <c:pt idx="4083">
                  <c:v>117.49810000000001</c:v>
                </c:pt>
                <c:pt idx="4084">
                  <c:v>117.51423333333334</c:v>
                </c:pt>
                <c:pt idx="4085">
                  <c:v>117.53095</c:v>
                </c:pt>
                <c:pt idx="4086">
                  <c:v>117.54758333333332</c:v>
                </c:pt>
                <c:pt idx="4087">
                  <c:v>117.56431666666667</c:v>
                </c:pt>
                <c:pt idx="4088">
                  <c:v>117.58098333333334</c:v>
                </c:pt>
                <c:pt idx="4089">
                  <c:v>117.59758333333333</c:v>
                </c:pt>
                <c:pt idx="4090">
                  <c:v>117.61428333333333</c:v>
                </c:pt>
                <c:pt idx="4091">
                  <c:v>117.63103333333333</c:v>
                </c:pt>
                <c:pt idx="4092">
                  <c:v>117.64751666666666</c:v>
                </c:pt>
                <c:pt idx="4093">
                  <c:v>117.66416666666667</c:v>
                </c:pt>
                <c:pt idx="4094">
                  <c:v>117.68096666666666</c:v>
                </c:pt>
                <c:pt idx="4095">
                  <c:v>117.6977</c:v>
                </c:pt>
                <c:pt idx="4096">
                  <c:v>117.71421666666667</c:v>
                </c:pt>
                <c:pt idx="4097">
                  <c:v>117.73091666666666</c:v>
                </c:pt>
                <c:pt idx="4098">
                  <c:v>117.74763333333334</c:v>
                </c:pt>
                <c:pt idx="4099">
                  <c:v>117.76418333333332</c:v>
                </c:pt>
                <c:pt idx="4100">
                  <c:v>117.78096666666667</c:v>
                </c:pt>
                <c:pt idx="4101">
                  <c:v>117.79756666666667</c:v>
                </c:pt>
                <c:pt idx="4102">
                  <c:v>117.81443333333333</c:v>
                </c:pt>
                <c:pt idx="4103">
                  <c:v>117.83095</c:v>
                </c:pt>
                <c:pt idx="4104">
                  <c:v>117.84751666666666</c:v>
                </c:pt>
                <c:pt idx="4105">
                  <c:v>117.8643</c:v>
                </c:pt>
                <c:pt idx="4106">
                  <c:v>117.88238333333334</c:v>
                </c:pt>
                <c:pt idx="4107">
                  <c:v>117.89805</c:v>
                </c:pt>
                <c:pt idx="4108">
                  <c:v>117.91419999999999</c:v>
                </c:pt>
                <c:pt idx="4109">
                  <c:v>117.93093333333333</c:v>
                </c:pt>
                <c:pt idx="4110">
                  <c:v>117.94755000000001</c:v>
                </c:pt>
                <c:pt idx="4111">
                  <c:v>117.96443333333333</c:v>
                </c:pt>
                <c:pt idx="4112">
                  <c:v>117.98086666666667</c:v>
                </c:pt>
                <c:pt idx="4113">
                  <c:v>117.99759999999999</c:v>
                </c:pt>
                <c:pt idx="4114">
                  <c:v>118.01455</c:v>
                </c:pt>
                <c:pt idx="4115">
                  <c:v>118.03078333333333</c:v>
                </c:pt>
                <c:pt idx="4116">
                  <c:v>118.0474</c:v>
                </c:pt>
                <c:pt idx="4117">
                  <c:v>118.06411666666666</c:v>
                </c:pt>
                <c:pt idx="4118">
                  <c:v>118.08085</c:v>
                </c:pt>
                <c:pt idx="4119">
                  <c:v>118.09748333333333</c:v>
                </c:pt>
                <c:pt idx="4120">
                  <c:v>118.11408333333334</c:v>
                </c:pt>
                <c:pt idx="4121">
                  <c:v>118.13091666666666</c:v>
                </c:pt>
                <c:pt idx="4122">
                  <c:v>118.14753333333333</c:v>
                </c:pt>
                <c:pt idx="4123">
                  <c:v>118.16418333333333</c:v>
                </c:pt>
                <c:pt idx="4124">
                  <c:v>118.18084999999999</c:v>
                </c:pt>
                <c:pt idx="4125">
                  <c:v>118.19736666666667</c:v>
                </c:pt>
                <c:pt idx="4126">
                  <c:v>118.21411666666667</c:v>
                </c:pt>
                <c:pt idx="4127">
                  <c:v>118.23086666666667</c:v>
                </c:pt>
                <c:pt idx="4128">
                  <c:v>118.24753333333334</c:v>
                </c:pt>
                <c:pt idx="4129">
                  <c:v>118.26415</c:v>
                </c:pt>
                <c:pt idx="4130">
                  <c:v>118.28078333333333</c:v>
                </c:pt>
                <c:pt idx="4131">
                  <c:v>118.29751666666667</c:v>
                </c:pt>
                <c:pt idx="4132">
                  <c:v>118.31415</c:v>
                </c:pt>
                <c:pt idx="4133">
                  <c:v>118.3308</c:v>
                </c:pt>
                <c:pt idx="4134">
                  <c:v>118.34748333333333</c:v>
                </c:pt>
                <c:pt idx="4135">
                  <c:v>118.36411666666666</c:v>
                </c:pt>
                <c:pt idx="4136">
                  <c:v>118.38075000000001</c:v>
                </c:pt>
                <c:pt idx="4137">
                  <c:v>118.39741666666667</c:v>
                </c:pt>
                <c:pt idx="4138">
                  <c:v>118.41419999999999</c:v>
                </c:pt>
                <c:pt idx="4139">
                  <c:v>118.43083333333334</c:v>
                </c:pt>
                <c:pt idx="4140">
                  <c:v>118.44743333333332</c:v>
                </c:pt>
                <c:pt idx="4141">
                  <c:v>118.46411666666667</c:v>
                </c:pt>
                <c:pt idx="4142">
                  <c:v>118.4808</c:v>
                </c:pt>
                <c:pt idx="4143">
                  <c:v>118.49788333333332</c:v>
                </c:pt>
                <c:pt idx="4144">
                  <c:v>118.51433333333333</c:v>
                </c:pt>
                <c:pt idx="4145">
                  <c:v>118.53086666666667</c:v>
                </c:pt>
                <c:pt idx="4146">
                  <c:v>118.54753333333333</c:v>
                </c:pt>
                <c:pt idx="4147">
                  <c:v>118.56418333333333</c:v>
                </c:pt>
                <c:pt idx="4148">
                  <c:v>118.58095</c:v>
                </c:pt>
                <c:pt idx="4149">
                  <c:v>118.59753333333333</c:v>
                </c:pt>
                <c:pt idx="4150">
                  <c:v>118.61435</c:v>
                </c:pt>
                <c:pt idx="4151">
                  <c:v>118.63088333333333</c:v>
                </c:pt>
                <c:pt idx="4152">
                  <c:v>118.64755</c:v>
                </c:pt>
                <c:pt idx="4153">
                  <c:v>118.66426666666666</c:v>
                </c:pt>
                <c:pt idx="4154">
                  <c:v>118.68133333333334</c:v>
                </c:pt>
                <c:pt idx="4155">
                  <c:v>118.69765000000001</c:v>
                </c:pt>
                <c:pt idx="4156">
                  <c:v>118.71421666666667</c:v>
                </c:pt>
                <c:pt idx="4157">
                  <c:v>118.73096666666667</c:v>
                </c:pt>
                <c:pt idx="4158">
                  <c:v>118.74755</c:v>
                </c:pt>
                <c:pt idx="4159">
                  <c:v>118.76423333333334</c:v>
                </c:pt>
                <c:pt idx="4160">
                  <c:v>118.78101666666666</c:v>
                </c:pt>
                <c:pt idx="4161">
                  <c:v>118.79755</c:v>
                </c:pt>
                <c:pt idx="4162">
                  <c:v>118.8142</c:v>
                </c:pt>
                <c:pt idx="4163">
                  <c:v>118.83086666666667</c:v>
                </c:pt>
                <c:pt idx="4164">
                  <c:v>118.84751666666666</c:v>
                </c:pt>
                <c:pt idx="4165">
                  <c:v>118.86421666666666</c:v>
                </c:pt>
                <c:pt idx="4166">
                  <c:v>118.88095</c:v>
                </c:pt>
                <c:pt idx="4167">
                  <c:v>118.89761666666666</c:v>
                </c:pt>
                <c:pt idx="4168">
                  <c:v>118.91425</c:v>
                </c:pt>
                <c:pt idx="4169">
                  <c:v>118.93098333333334</c:v>
                </c:pt>
                <c:pt idx="4170">
                  <c:v>118.94750000000001</c:v>
                </c:pt>
                <c:pt idx="4171">
                  <c:v>118.96424999999999</c:v>
                </c:pt>
                <c:pt idx="4172">
                  <c:v>118.98098333333334</c:v>
                </c:pt>
                <c:pt idx="4173">
                  <c:v>118.99758333333332</c:v>
                </c:pt>
                <c:pt idx="4174">
                  <c:v>119.01451666666667</c:v>
                </c:pt>
                <c:pt idx="4175">
                  <c:v>119.0308</c:v>
                </c:pt>
                <c:pt idx="4176">
                  <c:v>119.04743333333333</c:v>
                </c:pt>
                <c:pt idx="4177">
                  <c:v>119.06406666666666</c:v>
                </c:pt>
                <c:pt idx="4178">
                  <c:v>119.08081666666666</c:v>
                </c:pt>
                <c:pt idx="4179">
                  <c:v>119.09743333333333</c:v>
                </c:pt>
                <c:pt idx="4180">
                  <c:v>119.11413333333333</c:v>
                </c:pt>
                <c:pt idx="4181">
                  <c:v>119.13088333333333</c:v>
                </c:pt>
                <c:pt idx="4182">
                  <c:v>119.14761666666666</c:v>
                </c:pt>
                <c:pt idx="4183">
                  <c:v>119.16416666666667</c:v>
                </c:pt>
                <c:pt idx="4184">
                  <c:v>119.18078333333332</c:v>
                </c:pt>
                <c:pt idx="4185">
                  <c:v>119.19746666666667</c:v>
                </c:pt>
                <c:pt idx="4186">
                  <c:v>119.21409999999999</c:v>
                </c:pt>
                <c:pt idx="4187">
                  <c:v>119.23073333333333</c:v>
                </c:pt>
                <c:pt idx="4188">
                  <c:v>119.24755</c:v>
                </c:pt>
                <c:pt idx="4189">
                  <c:v>119.26416666666667</c:v>
                </c:pt>
                <c:pt idx="4190">
                  <c:v>119.2808</c:v>
                </c:pt>
                <c:pt idx="4191">
                  <c:v>119.29748333333333</c:v>
                </c:pt>
                <c:pt idx="4192">
                  <c:v>119.31404999999999</c:v>
                </c:pt>
                <c:pt idx="4193">
                  <c:v>119.33075000000001</c:v>
                </c:pt>
                <c:pt idx="4194">
                  <c:v>119.34746666666666</c:v>
                </c:pt>
                <c:pt idx="4195">
                  <c:v>119.36413333333333</c:v>
                </c:pt>
                <c:pt idx="4196">
                  <c:v>119.38079999999999</c:v>
                </c:pt>
                <c:pt idx="4197">
                  <c:v>119.39744999999999</c:v>
                </c:pt>
                <c:pt idx="4198">
                  <c:v>119.41413333333334</c:v>
                </c:pt>
                <c:pt idx="4199">
                  <c:v>119.43083333333334</c:v>
                </c:pt>
                <c:pt idx="4200">
                  <c:v>119.44743333333332</c:v>
                </c:pt>
                <c:pt idx="4201">
                  <c:v>119.46409999999999</c:v>
                </c:pt>
                <c:pt idx="4202">
                  <c:v>119.48073333333333</c:v>
                </c:pt>
                <c:pt idx="4203">
                  <c:v>119.49788333333332</c:v>
                </c:pt>
                <c:pt idx="4204">
                  <c:v>119.51421666666667</c:v>
                </c:pt>
                <c:pt idx="4205">
                  <c:v>119.5312</c:v>
                </c:pt>
                <c:pt idx="4206">
                  <c:v>119.54751666666667</c:v>
                </c:pt>
                <c:pt idx="4207">
                  <c:v>119.56428333333334</c:v>
                </c:pt>
                <c:pt idx="4208">
                  <c:v>119.5809</c:v>
                </c:pt>
                <c:pt idx="4209">
                  <c:v>119.59755</c:v>
                </c:pt>
                <c:pt idx="4210">
                  <c:v>119.61443333333334</c:v>
                </c:pt>
                <c:pt idx="4211">
                  <c:v>119.63088333333333</c:v>
                </c:pt>
                <c:pt idx="4212">
                  <c:v>119.64766666666667</c:v>
                </c:pt>
                <c:pt idx="4213">
                  <c:v>119.66418333333333</c:v>
                </c:pt>
                <c:pt idx="4214">
                  <c:v>119.68093333333333</c:v>
                </c:pt>
                <c:pt idx="4215">
                  <c:v>119.69756666666667</c:v>
                </c:pt>
                <c:pt idx="4216">
                  <c:v>119.71424999999999</c:v>
                </c:pt>
                <c:pt idx="4217">
                  <c:v>119.73091666666666</c:v>
                </c:pt>
                <c:pt idx="4218">
                  <c:v>119.74755</c:v>
                </c:pt>
                <c:pt idx="4219">
                  <c:v>119.76426666666666</c:v>
                </c:pt>
                <c:pt idx="4220">
                  <c:v>119.78088333333334</c:v>
                </c:pt>
                <c:pt idx="4221">
                  <c:v>119.7975</c:v>
                </c:pt>
                <c:pt idx="4222">
                  <c:v>119.81426666666667</c:v>
                </c:pt>
                <c:pt idx="4223">
                  <c:v>119.8309</c:v>
                </c:pt>
                <c:pt idx="4224">
                  <c:v>119.84750000000001</c:v>
                </c:pt>
                <c:pt idx="4225">
                  <c:v>119.86426666666667</c:v>
                </c:pt>
                <c:pt idx="4226">
                  <c:v>119.88085</c:v>
                </c:pt>
                <c:pt idx="4227">
                  <c:v>119.89758333333333</c:v>
                </c:pt>
                <c:pt idx="4228">
                  <c:v>119.91426666666666</c:v>
                </c:pt>
                <c:pt idx="4229">
                  <c:v>119.93095</c:v>
                </c:pt>
                <c:pt idx="4230">
                  <c:v>119.94761666666666</c:v>
                </c:pt>
                <c:pt idx="4231">
                  <c:v>119.96426666666666</c:v>
                </c:pt>
                <c:pt idx="4232">
                  <c:v>119.98091666666666</c:v>
                </c:pt>
                <c:pt idx="4233">
                  <c:v>119.99758333333332</c:v>
                </c:pt>
                <c:pt idx="4234">
                  <c:v>120.01558333333334</c:v>
                </c:pt>
                <c:pt idx="4235">
                  <c:v>120.03193333333334</c:v>
                </c:pt>
                <c:pt idx="4236">
                  <c:v>120.04774999999999</c:v>
                </c:pt>
                <c:pt idx="4237">
                  <c:v>120.06403333333333</c:v>
                </c:pt>
                <c:pt idx="4238">
                  <c:v>120.08076666666666</c:v>
                </c:pt>
                <c:pt idx="4239">
                  <c:v>120.09744999999999</c:v>
                </c:pt>
                <c:pt idx="4240">
                  <c:v>120.11411666666666</c:v>
                </c:pt>
                <c:pt idx="4241">
                  <c:v>120.13073333333334</c:v>
                </c:pt>
                <c:pt idx="4242">
                  <c:v>120.14741666666667</c:v>
                </c:pt>
                <c:pt idx="4243">
                  <c:v>120.16415000000001</c:v>
                </c:pt>
                <c:pt idx="4244">
                  <c:v>120.18076666666666</c:v>
                </c:pt>
                <c:pt idx="4245">
                  <c:v>120.19746666666667</c:v>
                </c:pt>
                <c:pt idx="4246">
                  <c:v>120.21408333333333</c:v>
                </c:pt>
                <c:pt idx="4247">
                  <c:v>120.23071666666667</c:v>
                </c:pt>
                <c:pt idx="4248">
                  <c:v>120.24766666666666</c:v>
                </c:pt>
                <c:pt idx="4249">
                  <c:v>120.26431666666667</c:v>
                </c:pt>
                <c:pt idx="4250">
                  <c:v>120.28095</c:v>
                </c:pt>
                <c:pt idx="4251">
                  <c:v>120.29768333333332</c:v>
                </c:pt>
                <c:pt idx="4252">
                  <c:v>120.31431666666667</c:v>
                </c:pt>
                <c:pt idx="4253">
                  <c:v>120.33096666666667</c:v>
                </c:pt>
                <c:pt idx="4254">
                  <c:v>120.34763333333333</c:v>
                </c:pt>
                <c:pt idx="4255">
                  <c:v>120.3642</c:v>
                </c:pt>
                <c:pt idx="4256">
                  <c:v>120.38078333333333</c:v>
                </c:pt>
                <c:pt idx="4257">
                  <c:v>120.39748333333334</c:v>
                </c:pt>
                <c:pt idx="4258">
                  <c:v>120.41408333333334</c:v>
                </c:pt>
                <c:pt idx="4259">
                  <c:v>120.43088333333334</c:v>
                </c:pt>
                <c:pt idx="4260">
                  <c:v>120.44746666666667</c:v>
                </c:pt>
                <c:pt idx="4261">
                  <c:v>120.46408333333333</c:v>
                </c:pt>
                <c:pt idx="4262">
                  <c:v>120.48081666666667</c:v>
                </c:pt>
                <c:pt idx="4263">
                  <c:v>120.49806666666667</c:v>
                </c:pt>
                <c:pt idx="4264">
                  <c:v>120.51421666666667</c:v>
                </c:pt>
                <c:pt idx="4265">
                  <c:v>120.53098333333334</c:v>
                </c:pt>
                <c:pt idx="4266">
                  <c:v>120.54753333333333</c:v>
                </c:pt>
                <c:pt idx="4267">
                  <c:v>120.5643</c:v>
                </c:pt>
                <c:pt idx="4268">
                  <c:v>120.58086666666667</c:v>
                </c:pt>
                <c:pt idx="4269">
                  <c:v>120.5977</c:v>
                </c:pt>
                <c:pt idx="4270">
                  <c:v>120.6143</c:v>
                </c:pt>
                <c:pt idx="4271">
                  <c:v>120.63093333333333</c:v>
                </c:pt>
                <c:pt idx="4272">
                  <c:v>120.6476</c:v>
                </c:pt>
                <c:pt idx="4273">
                  <c:v>120.66426666666666</c:v>
                </c:pt>
                <c:pt idx="4274">
                  <c:v>120.68095</c:v>
                </c:pt>
                <c:pt idx="4275">
                  <c:v>120.69753333333333</c:v>
                </c:pt>
                <c:pt idx="4276">
                  <c:v>120.71423333333334</c:v>
                </c:pt>
                <c:pt idx="4277">
                  <c:v>120.73084999999999</c:v>
                </c:pt>
                <c:pt idx="4278">
                  <c:v>120.74759999999999</c:v>
                </c:pt>
                <c:pt idx="4279">
                  <c:v>120.76418333333332</c:v>
                </c:pt>
                <c:pt idx="4280">
                  <c:v>120.78095</c:v>
                </c:pt>
                <c:pt idx="4281">
                  <c:v>120.79765</c:v>
                </c:pt>
                <c:pt idx="4282">
                  <c:v>120.81435</c:v>
                </c:pt>
                <c:pt idx="4283">
                  <c:v>120.83088333333333</c:v>
                </c:pt>
                <c:pt idx="4284">
                  <c:v>120.8476</c:v>
                </c:pt>
                <c:pt idx="4285">
                  <c:v>120.8643</c:v>
                </c:pt>
                <c:pt idx="4286">
                  <c:v>120.88083333333334</c:v>
                </c:pt>
                <c:pt idx="4287">
                  <c:v>120.89763333333333</c:v>
                </c:pt>
                <c:pt idx="4288">
                  <c:v>120.91438333333333</c:v>
                </c:pt>
                <c:pt idx="4289">
                  <c:v>120.93086666666666</c:v>
                </c:pt>
                <c:pt idx="4290">
                  <c:v>120.94755000000001</c:v>
                </c:pt>
                <c:pt idx="4291">
                  <c:v>120.96424999999999</c:v>
                </c:pt>
                <c:pt idx="4292">
                  <c:v>120.98084999999999</c:v>
                </c:pt>
                <c:pt idx="4293">
                  <c:v>120.99759999999999</c:v>
                </c:pt>
                <c:pt idx="4294">
                  <c:v>121.01441666666666</c:v>
                </c:pt>
                <c:pt idx="4295">
                  <c:v>121.03073333333333</c:v>
                </c:pt>
                <c:pt idx="4296">
                  <c:v>121.04741666666668</c:v>
                </c:pt>
                <c:pt idx="4297">
                  <c:v>121.06416666666668</c:v>
                </c:pt>
                <c:pt idx="4298">
                  <c:v>121.08083333333335</c:v>
                </c:pt>
                <c:pt idx="4299">
                  <c:v>121.09741666666667</c:v>
                </c:pt>
                <c:pt idx="4300">
                  <c:v>121.11415000000001</c:v>
                </c:pt>
                <c:pt idx="4301">
                  <c:v>121.13085</c:v>
                </c:pt>
                <c:pt idx="4302">
                  <c:v>121.14743333333332</c:v>
                </c:pt>
                <c:pt idx="4303">
                  <c:v>121.16405</c:v>
                </c:pt>
                <c:pt idx="4304">
                  <c:v>121.18083333333334</c:v>
                </c:pt>
                <c:pt idx="4305">
                  <c:v>121.19751666666666</c:v>
                </c:pt>
                <c:pt idx="4306">
                  <c:v>121.21419999999999</c:v>
                </c:pt>
                <c:pt idx="4307">
                  <c:v>121.2308</c:v>
                </c:pt>
                <c:pt idx="4308">
                  <c:v>121.24741666666667</c:v>
                </c:pt>
                <c:pt idx="4309">
                  <c:v>121.26411666666667</c:v>
                </c:pt>
                <c:pt idx="4310">
                  <c:v>121.28081666666667</c:v>
                </c:pt>
                <c:pt idx="4311">
                  <c:v>121.2975</c:v>
                </c:pt>
                <c:pt idx="4312">
                  <c:v>121.31416666666668</c:v>
                </c:pt>
                <c:pt idx="4313">
                  <c:v>121.33083333333335</c:v>
                </c:pt>
                <c:pt idx="4314">
                  <c:v>121.34751666666666</c:v>
                </c:pt>
                <c:pt idx="4315">
                  <c:v>121.36428333333333</c:v>
                </c:pt>
                <c:pt idx="4316">
                  <c:v>121.38075000000001</c:v>
                </c:pt>
                <c:pt idx="4317">
                  <c:v>121.39853333333333</c:v>
                </c:pt>
                <c:pt idx="4318">
                  <c:v>121.41411666666666</c:v>
                </c:pt>
                <c:pt idx="4319">
                  <c:v>121.43076666666666</c:v>
                </c:pt>
                <c:pt idx="4320">
                  <c:v>121.44746666666667</c:v>
                </c:pt>
                <c:pt idx="4321">
                  <c:v>121.46415</c:v>
                </c:pt>
                <c:pt idx="4322">
                  <c:v>121.48086666666667</c:v>
                </c:pt>
                <c:pt idx="4323">
                  <c:v>121.49858333333333</c:v>
                </c:pt>
                <c:pt idx="4324">
                  <c:v>121.51416666666667</c:v>
                </c:pt>
                <c:pt idx="4325">
                  <c:v>121.53086666666667</c:v>
                </c:pt>
                <c:pt idx="4326">
                  <c:v>121.54768333333332</c:v>
                </c:pt>
                <c:pt idx="4327">
                  <c:v>121.5642</c:v>
                </c:pt>
                <c:pt idx="4328">
                  <c:v>121.5809</c:v>
                </c:pt>
                <c:pt idx="4329">
                  <c:v>121.59756666666667</c:v>
                </c:pt>
                <c:pt idx="4330">
                  <c:v>121.61421666666666</c:v>
                </c:pt>
                <c:pt idx="4331">
                  <c:v>121.63086666666666</c:v>
                </c:pt>
                <c:pt idx="4332">
                  <c:v>121.64761666666666</c:v>
                </c:pt>
                <c:pt idx="4333">
                  <c:v>121.66419999999999</c:v>
                </c:pt>
                <c:pt idx="4334">
                  <c:v>121.68088333333334</c:v>
                </c:pt>
                <c:pt idx="4335">
                  <c:v>121.69753333333333</c:v>
                </c:pt>
                <c:pt idx="4336">
                  <c:v>121.71423333333334</c:v>
                </c:pt>
                <c:pt idx="4337">
                  <c:v>121.73086666666667</c:v>
                </c:pt>
                <c:pt idx="4338">
                  <c:v>121.74765000000001</c:v>
                </c:pt>
                <c:pt idx="4339">
                  <c:v>121.76434999999999</c:v>
                </c:pt>
                <c:pt idx="4340">
                  <c:v>121.78086666666667</c:v>
                </c:pt>
                <c:pt idx="4341">
                  <c:v>121.79756666666667</c:v>
                </c:pt>
                <c:pt idx="4342">
                  <c:v>121.81436666666667</c:v>
                </c:pt>
                <c:pt idx="4343">
                  <c:v>121.83088333333333</c:v>
                </c:pt>
                <c:pt idx="4344">
                  <c:v>121.84751666666666</c:v>
                </c:pt>
                <c:pt idx="4345">
                  <c:v>121.86426666666667</c:v>
                </c:pt>
                <c:pt idx="4346">
                  <c:v>121.88093333333333</c:v>
                </c:pt>
                <c:pt idx="4347">
                  <c:v>121.89756666666668</c:v>
                </c:pt>
                <c:pt idx="4348">
                  <c:v>121.91419999999999</c:v>
                </c:pt>
                <c:pt idx="4349">
                  <c:v>121.93098333333334</c:v>
                </c:pt>
                <c:pt idx="4350">
                  <c:v>121.94753333333333</c:v>
                </c:pt>
                <c:pt idx="4351">
                  <c:v>121.96419999999999</c:v>
                </c:pt>
                <c:pt idx="4352">
                  <c:v>121.98086666666667</c:v>
                </c:pt>
                <c:pt idx="4353">
                  <c:v>121.99753333333334</c:v>
                </c:pt>
                <c:pt idx="4354">
                  <c:v>122.01439999999999</c:v>
                </c:pt>
                <c:pt idx="4355">
                  <c:v>122.03088333333334</c:v>
                </c:pt>
                <c:pt idx="4356">
                  <c:v>122.04741666666668</c:v>
                </c:pt>
                <c:pt idx="4357">
                  <c:v>122.06408333333334</c:v>
                </c:pt>
                <c:pt idx="4358">
                  <c:v>122.08081666666666</c:v>
                </c:pt>
                <c:pt idx="4359">
                  <c:v>122.09748333333333</c:v>
                </c:pt>
                <c:pt idx="4360">
                  <c:v>122.11411666666666</c:v>
                </c:pt>
                <c:pt idx="4361">
                  <c:v>122.131</c:v>
                </c:pt>
                <c:pt idx="4362">
                  <c:v>122.14748333333334</c:v>
                </c:pt>
                <c:pt idx="4363">
                  <c:v>122.16415000000001</c:v>
                </c:pt>
                <c:pt idx="4364">
                  <c:v>122.18078333333332</c:v>
                </c:pt>
                <c:pt idx="4365">
                  <c:v>122.19741666666667</c:v>
                </c:pt>
                <c:pt idx="4366">
                  <c:v>122.21406666666667</c:v>
                </c:pt>
                <c:pt idx="4367">
                  <c:v>122.23083333333334</c:v>
                </c:pt>
                <c:pt idx="4368">
                  <c:v>122.24745</c:v>
                </c:pt>
                <c:pt idx="4369">
                  <c:v>122.26411666666667</c:v>
                </c:pt>
                <c:pt idx="4370">
                  <c:v>122.28075</c:v>
                </c:pt>
                <c:pt idx="4371">
                  <c:v>122.29751666666667</c:v>
                </c:pt>
                <c:pt idx="4372">
                  <c:v>122.3142</c:v>
                </c:pt>
                <c:pt idx="4373">
                  <c:v>122.33078333333333</c:v>
                </c:pt>
                <c:pt idx="4374">
                  <c:v>122.34743333333333</c:v>
                </c:pt>
                <c:pt idx="4375">
                  <c:v>122.36413333333333</c:v>
                </c:pt>
                <c:pt idx="4376">
                  <c:v>122.38073333333334</c:v>
                </c:pt>
                <c:pt idx="4377">
                  <c:v>122.39965000000001</c:v>
                </c:pt>
                <c:pt idx="4378">
                  <c:v>122.41445</c:v>
                </c:pt>
                <c:pt idx="4379">
                  <c:v>122.43083333333334</c:v>
                </c:pt>
                <c:pt idx="4380">
                  <c:v>122.44741666666667</c:v>
                </c:pt>
                <c:pt idx="4381">
                  <c:v>122.46415</c:v>
                </c:pt>
                <c:pt idx="4382">
                  <c:v>122.48073333333333</c:v>
                </c:pt>
                <c:pt idx="4383">
                  <c:v>122.49806666666667</c:v>
                </c:pt>
                <c:pt idx="4384">
                  <c:v>122.51416666666667</c:v>
                </c:pt>
                <c:pt idx="4385">
                  <c:v>122.53093333333332</c:v>
                </c:pt>
                <c:pt idx="4386">
                  <c:v>122.5476</c:v>
                </c:pt>
                <c:pt idx="4387">
                  <c:v>122.56433333333332</c:v>
                </c:pt>
                <c:pt idx="4388">
                  <c:v>122.58105</c:v>
                </c:pt>
                <c:pt idx="4389">
                  <c:v>122.59755</c:v>
                </c:pt>
                <c:pt idx="4390">
                  <c:v>122.61418333333333</c:v>
                </c:pt>
                <c:pt idx="4391">
                  <c:v>122.63085</c:v>
                </c:pt>
                <c:pt idx="4392">
                  <c:v>122.64751666666666</c:v>
                </c:pt>
                <c:pt idx="4393">
                  <c:v>122.66421666666666</c:v>
                </c:pt>
                <c:pt idx="4394">
                  <c:v>122.68093333333333</c:v>
                </c:pt>
                <c:pt idx="4395">
                  <c:v>122.69756666666667</c:v>
                </c:pt>
                <c:pt idx="4396">
                  <c:v>122.71430000000001</c:v>
                </c:pt>
                <c:pt idx="4397">
                  <c:v>122.73091666666666</c:v>
                </c:pt>
                <c:pt idx="4398">
                  <c:v>122.74753333333334</c:v>
                </c:pt>
                <c:pt idx="4399">
                  <c:v>122.7642</c:v>
                </c:pt>
                <c:pt idx="4400">
                  <c:v>122.78095</c:v>
                </c:pt>
                <c:pt idx="4401">
                  <c:v>122.79756666666667</c:v>
                </c:pt>
                <c:pt idx="4402">
                  <c:v>122.81421666666667</c:v>
                </c:pt>
                <c:pt idx="4403">
                  <c:v>122.83096666666667</c:v>
                </c:pt>
                <c:pt idx="4404">
                  <c:v>122.84773333333332</c:v>
                </c:pt>
                <c:pt idx="4405">
                  <c:v>122.86423333333333</c:v>
                </c:pt>
                <c:pt idx="4406">
                  <c:v>122.88088333333333</c:v>
                </c:pt>
                <c:pt idx="4407">
                  <c:v>122.89781666666666</c:v>
                </c:pt>
                <c:pt idx="4408">
                  <c:v>122.91426666666666</c:v>
                </c:pt>
                <c:pt idx="4409">
                  <c:v>122.93084999999999</c:v>
                </c:pt>
                <c:pt idx="4410">
                  <c:v>122.94759999999999</c:v>
                </c:pt>
                <c:pt idx="4411">
                  <c:v>122.96428333333333</c:v>
                </c:pt>
                <c:pt idx="4412">
                  <c:v>122.98090000000001</c:v>
                </c:pt>
                <c:pt idx="4413">
                  <c:v>122.99759999999999</c:v>
                </c:pt>
                <c:pt idx="4414">
                  <c:v>123.01438333333334</c:v>
                </c:pt>
                <c:pt idx="4415">
                  <c:v>123.03083333333333</c:v>
                </c:pt>
                <c:pt idx="4416">
                  <c:v>123.04746666666666</c:v>
                </c:pt>
                <c:pt idx="4417">
                  <c:v>123.06411666666666</c:v>
                </c:pt>
                <c:pt idx="4418">
                  <c:v>123.08078333333333</c:v>
                </c:pt>
                <c:pt idx="4419">
                  <c:v>123.09744999999999</c:v>
                </c:pt>
                <c:pt idx="4420">
                  <c:v>123.11406666666667</c:v>
                </c:pt>
                <c:pt idx="4421">
                  <c:v>123.13079999999999</c:v>
                </c:pt>
                <c:pt idx="4422">
                  <c:v>123.14748333333334</c:v>
                </c:pt>
                <c:pt idx="4423">
                  <c:v>123.16409999999999</c:v>
                </c:pt>
                <c:pt idx="4424">
                  <c:v>123.18083333333334</c:v>
                </c:pt>
                <c:pt idx="4425">
                  <c:v>123.19753333333333</c:v>
                </c:pt>
                <c:pt idx="4426">
                  <c:v>123.21413333333334</c:v>
                </c:pt>
                <c:pt idx="4427">
                  <c:v>123.23076666666665</c:v>
                </c:pt>
                <c:pt idx="4428">
                  <c:v>123.2474</c:v>
                </c:pt>
                <c:pt idx="4429">
                  <c:v>123.26415</c:v>
                </c:pt>
                <c:pt idx="4430">
                  <c:v>123.28075</c:v>
                </c:pt>
                <c:pt idx="4431">
                  <c:v>123.29736666666666</c:v>
                </c:pt>
                <c:pt idx="4432">
                  <c:v>123.31408333333334</c:v>
                </c:pt>
                <c:pt idx="4433">
                  <c:v>123.33075000000001</c:v>
                </c:pt>
                <c:pt idx="4434">
                  <c:v>123.34746666666666</c:v>
                </c:pt>
                <c:pt idx="4435">
                  <c:v>123.36418333333333</c:v>
                </c:pt>
                <c:pt idx="4436">
                  <c:v>123.38086666666666</c:v>
                </c:pt>
                <c:pt idx="4437">
                  <c:v>123.39743333333332</c:v>
                </c:pt>
                <c:pt idx="4438">
                  <c:v>123.41419999999999</c:v>
                </c:pt>
                <c:pt idx="4439">
                  <c:v>123.4308</c:v>
                </c:pt>
                <c:pt idx="4440">
                  <c:v>123.44738333333333</c:v>
                </c:pt>
                <c:pt idx="4441">
                  <c:v>123.46409999999999</c:v>
                </c:pt>
                <c:pt idx="4442">
                  <c:v>123.48076666666665</c:v>
                </c:pt>
                <c:pt idx="4443">
                  <c:v>123.49795</c:v>
                </c:pt>
                <c:pt idx="4444">
                  <c:v>123.5142</c:v>
                </c:pt>
                <c:pt idx="4445">
                  <c:v>123.53085</c:v>
                </c:pt>
                <c:pt idx="4446">
                  <c:v>123.54748333333333</c:v>
                </c:pt>
                <c:pt idx="4447">
                  <c:v>123.56423333333333</c:v>
                </c:pt>
                <c:pt idx="4448">
                  <c:v>123.58291666666668</c:v>
                </c:pt>
                <c:pt idx="4449">
                  <c:v>123.59758333333333</c:v>
                </c:pt>
                <c:pt idx="4450">
                  <c:v>123.61506666666668</c:v>
                </c:pt>
                <c:pt idx="4451">
                  <c:v>123.63101666666667</c:v>
                </c:pt>
                <c:pt idx="4452">
                  <c:v>123.64793333333334</c:v>
                </c:pt>
                <c:pt idx="4453">
                  <c:v>123.66865</c:v>
                </c:pt>
                <c:pt idx="4454">
                  <c:v>123.68090000000001</c:v>
                </c:pt>
                <c:pt idx="4455">
                  <c:v>123.69743333333332</c:v>
                </c:pt>
                <c:pt idx="4456">
                  <c:v>123.71471666666666</c:v>
                </c:pt>
                <c:pt idx="4457">
                  <c:v>123.73138333333333</c:v>
                </c:pt>
                <c:pt idx="4458">
                  <c:v>123.74785</c:v>
                </c:pt>
                <c:pt idx="4459">
                  <c:v>123.76475000000001</c:v>
                </c:pt>
                <c:pt idx="4460">
                  <c:v>123.78128333333333</c:v>
                </c:pt>
                <c:pt idx="4461">
                  <c:v>123.79811666666666</c:v>
                </c:pt>
                <c:pt idx="4462">
                  <c:v>123.81448333333333</c:v>
                </c:pt>
                <c:pt idx="4463">
                  <c:v>123.83223333333333</c:v>
                </c:pt>
                <c:pt idx="4464">
                  <c:v>123.84891666666667</c:v>
                </c:pt>
                <c:pt idx="4465">
                  <c:v>123.86478333333334</c:v>
                </c:pt>
                <c:pt idx="4466">
                  <c:v>123.88131666666666</c:v>
                </c:pt>
                <c:pt idx="4467">
                  <c:v>123.89798333333333</c:v>
                </c:pt>
                <c:pt idx="4468">
                  <c:v>123.9147</c:v>
                </c:pt>
                <c:pt idx="4469">
                  <c:v>123.9314</c:v>
                </c:pt>
                <c:pt idx="4470">
                  <c:v>123.94801666666667</c:v>
                </c:pt>
                <c:pt idx="4471">
                  <c:v>123.96391666666666</c:v>
                </c:pt>
                <c:pt idx="4472">
                  <c:v>123.98065</c:v>
                </c:pt>
                <c:pt idx="4473">
                  <c:v>123.99835</c:v>
                </c:pt>
                <c:pt idx="4474">
                  <c:v>124.01438333333334</c:v>
                </c:pt>
                <c:pt idx="4475">
                  <c:v>124.03106666666666</c:v>
                </c:pt>
                <c:pt idx="4476">
                  <c:v>124.04761666666667</c:v>
                </c:pt>
                <c:pt idx="4477">
                  <c:v>124.06423333333333</c:v>
                </c:pt>
                <c:pt idx="4478">
                  <c:v>124.08091666666665</c:v>
                </c:pt>
                <c:pt idx="4479">
                  <c:v>124.09766666666665</c:v>
                </c:pt>
                <c:pt idx="4480">
                  <c:v>124.11423333333333</c:v>
                </c:pt>
                <c:pt idx="4481">
                  <c:v>124.13103333333333</c:v>
                </c:pt>
                <c:pt idx="4482">
                  <c:v>124.1477</c:v>
                </c:pt>
                <c:pt idx="4483">
                  <c:v>124.16448333333332</c:v>
                </c:pt>
                <c:pt idx="4484">
                  <c:v>124.18101666666666</c:v>
                </c:pt>
                <c:pt idx="4485">
                  <c:v>124.19758333333333</c:v>
                </c:pt>
                <c:pt idx="4486">
                  <c:v>124.21426666666666</c:v>
                </c:pt>
                <c:pt idx="4487">
                  <c:v>124.23091666666666</c:v>
                </c:pt>
                <c:pt idx="4488">
                  <c:v>124.24755</c:v>
                </c:pt>
                <c:pt idx="4489">
                  <c:v>124.26616666666668</c:v>
                </c:pt>
                <c:pt idx="4490">
                  <c:v>124.28076666666666</c:v>
                </c:pt>
                <c:pt idx="4491">
                  <c:v>124.2974</c:v>
                </c:pt>
                <c:pt idx="4492">
                  <c:v>124.31506666666668</c:v>
                </c:pt>
                <c:pt idx="4493">
                  <c:v>124.33096666666667</c:v>
                </c:pt>
                <c:pt idx="4494">
                  <c:v>124.34778333333334</c:v>
                </c:pt>
                <c:pt idx="4495">
                  <c:v>124.36418333333333</c:v>
                </c:pt>
                <c:pt idx="4496">
                  <c:v>124.38101666666667</c:v>
                </c:pt>
                <c:pt idx="4497">
                  <c:v>124.39763333333333</c:v>
                </c:pt>
                <c:pt idx="4498">
                  <c:v>124.41436666666667</c:v>
                </c:pt>
                <c:pt idx="4499">
                  <c:v>124.43128333333334</c:v>
                </c:pt>
                <c:pt idx="4500">
                  <c:v>124.44748333333334</c:v>
                </c:pt>
                <c:pt idx="4501">
                  <c:v>124.46411666666667</c:v>
                </c:pt>
                <c:pt idx="4502">
                  <c:v>124.48076666666665</c:v>
                </c:pt>
                <c:pt idx="4503">
                  <c:v>124.49808333333334</c:v>
                </c:pt>
                <c:pt idx="4504">
                  <c:v>124.51428333333334</c:v>
                </c:pt>
                <c:pt idx="4505">
                  <c:v>124.53098333333334</c:v>
                </c:pt>
                <c:pt idx="4506">
                  <c:v>124.54751666666667</c:v>
                </c:pt>
                <c:pt idx="4507">
                  <c:v>124.56426666666667</c:v>
                </c:pt>
                <c:pt idx="4508">
                  <c:v>124.58093333333333</c:v>
                </c:pt>
                <c:pt idx="4509">
                  <c:v>124.59751666666666</c:v>
                </c:pt>
                <c:pt idx="4510">
                  <c:v>124.61418333333333</c:v>
                </c:pt>
                <c:pt idx="4511">
                  <c:v>124.63120000000001</c:v>
                </c:pt>
                <c:pt idx="4512">
                  <c:v>124.64763333333333</c:v>
                </c:pt>
                <c:pt idx="4513">
                  <c:v>124.66426666666666</c:v>
                </c:pt>
                <c:pt idx="4514">
                  <c:v>124.68088333333334</c:v>
                </c:pt>
                <c:pt idx="4515">
                  <c:v>124.69825</c:v>
                </c:pt>
                <c:pt idx="4516">
                  <c:v>124.71711666666667</c:v>
                </c:pt>
                <c:pt idx="4517">
                  <c:v>124.73105000000001</c:v>
                </c:pt>
                <c:pt idx="4518">
                  <c:v>124.74761666666667</c:v>
                </c:pt>
                <c:pt idx="4519">
                  <c:v>124.76441666666666</c:v>
                </c:pt>
                <c:pt idx="4520">
                  <c:v>124.78098333333334</c:v>
                </c:pt>
                <c:pt idx="4521">
                  <c:v>124.79733333333334</c:v>
                </c:pt>
                <c:pt idx="4522">
                  <c:v>124.81521666666666</c:v>
                </c:pt>
                <c:pt idx="4523">
                  <c:v>124.83128333333335</c:v>
                </c:pt>
                <c:pt idx="4524">
                  <c:v>124.84803333333333</c:v>
                </c:pt>
                <c:pt idx="4525">
                  <c:v>124.86458333333333</c:v>
                </c:pt>
                <c:pt idx="4526">
                  <c:v>124.88143333333333</c:v>
                </c:pt>
                <c:pt idx="4527">
                  <c:v>124.89805</c:v>
                </c:pt>
                <c:pt idx="4528">
                  <c:v>124.9143</c:v>
                </c:pt>
                <c:pt idx="4529">
                  <c:v>124.93098333333334</c:v>
                </c:pt>
                <c:pt idx="4530">
                  <c:v>124.94765000000001</c:v>
                </c:pt>
                <c:pt idx="4531">
                  <c:v>124.96426666666666</c:v>
                </c:pt>
                <c:pt idx="4532">
                  <c:v>124.98088333333334</c:v>
                </c:pt>
                <c:pt idx="4533">
                  <c:v>124.99756666666667</c:v>
                </c:pt>
                <c:pt idx="4534">
                  <c:v>125.01453333333333</c:v>
                </c:pt>
                <c:pt idx="4535">
                  <c:v>125.03076666666666</c:v>
                </c:pt>
                <c:pt idx="4536">
                  <c:v>125.0474</c:v>
                </c:pt>
                <c:pt idx="4537">
                  <c:v>125.06406666666666</c:v>
                </c:pt>
                <c:pt idx="4538">
                  <c:v>125.08085</c:v>
                </c:pt>
                <c:pt idx="4539">
                  <c:v>125.09746666666666</c:v>
                </c:pt>
                <c:pt idx="4540">
                  <c:v>125.11404999999999</c:v>
                </c:pt>
                <c:pt idx="4541">
                  <c:v>125.13079999999999</c:v>
                </c:pt>
                <c:pt idx="4542">
                  <c:v>125.14750000000001</c:v>
                </c:pt>
                <c:pt idx="4543">
                  <c:v>125.16408333333334</c:v>
                </c:pt>
                <c:pt idx="4544">
                  <c:v>125.18073333333334</c:v>
                </c:pt>
                <c:pt idx="4545">
                  <c:v>125.1995</c:v>
                </c:pt>
                <c:pt idx="4546">
                  <c:v>125.21461666666667</c:v>
                </c:pt>
                <c:pt idx="4547">
                  <c:v>125.23106666666666</c:v>
                </c:pt>
                <c:pt idx="4548">
                  <c:v>125.24768333333333</c:v>
                </c:pt>
                <c:pt idx="4549">
                  <c:v>125.26439999999999</c:v>
                </c:pt>
                <c:pt idx="4550">
                  <c:v>125.2808</c:v>
                </c:pt>
                <c:pt idx="4551">
                  <c:v>125.29748333333333</c:v>
                </c:pt>
                <c:pt idx="4552">
                  <c:v>125.3142</c:v>
                </c:pt>
                <c:pt idx="4553">
                  <c:v>125.33071666666666</c:v>
                </c:pt>
                <c:pt idx="4554">
                  <c:v>125.34914999999999</c:v>
                </c:pt>
                <c:pt idx="4555">
                  <c:v>125.36425</c:v>
                </c:pt>
                <c:pt idx="4556">
                  <c:v>125.381</c:v>
                </c:pt>
                <c:pt idx="4557">
                  <c:v>125.3976</c:v>
                </c:pt>
                <c:pt idx="4558">
                  <c:v>125.41435</c:v>
                </c:pt>
                <c:pt idx="4559">
                  <c:v>125.431</c:v>
                </c:pt>
                <c:pt idx="4560">
                  <c:v>125.45098333333334</c:v>
                </c:pt>
                <c:pt idx="4561">
                  <c:v>125.46491666666667</c:v>
                </c:pt>
                <c:pt idx="4562">
                  <c:v>125.48088333333334</c:v>
                </c:pt>
                <c:pt idx="4563">
                  <c:v>125.499</c:v>
                </c:pt>
                <c:pt idx="4564">
                  <c:v>125.51439999999999</c:v>
                </c:pt>
                <c:pt idx="4565">
                  <c:v>125.53131666666667</c:v>
                </c:pt>
                <c:pt idx="4566">
                  <c:v>125.54798333333333</c:v>
                </c:pt>
                <c:pt idx="4567">
                  <c:v>125.56451666666666</c:v>
                </c:pt>
                <c:pt idx="4568">
                  <c:v>125.58135</c:v>
                </c:pt>
                <c:pt idx="4569">
                  <c:v>125.59793333333333</c:v>
                </c:pt>
                <c:pt idx="4570">
                  <c:v>125.61538333333333</c:v>
                </c:pt>
                <c:pt idx="4571">
                  <c:v>125.63096666666667</c:v>
                </c:pt>
                <c:pt idx="4572">
                  <c:v>125.6476</c:v>
                </c:pt>
                <c:pt idx="4573">
                  <c:v>125.66418333333333</c:v>
                </c:pt>
                <c:pt idx="4574">
                  <c:v>125.68091666666666</c:v>
                </c:pt>
                <c:pt idx="4575">
                  <c:v>125.69786666666667</c:v>
                </c:pt>
                <c:pt idx="4576">
                  <c:v>125.71469999999999</c:v>
                </c:pt>
                <c:pt idx="4577">
                  <c:v>125.73153333333333</c:v>
                </c:pt>
                <c:pt idx="4578">
                  <c:v>125.74773333333333</c:v>
                </c:pt>
                <c:pt idx="4579">
                  <c:v>125.76446666666668</c:v>
                </c:pt>
                <c:pt idx="4580">
                  <c:v>125.78081666666667</c:v>
                </c:pt>
                <c:pt idx="4581">
                  <c:v>125.79763333333334</c:v>
                </c:pt>
                <c:pt idx="4582">
                  <c:v>125.81471666666667</c:v>
                </c:pt>
                <c:pt idx="4583">
                  <c:v>125.83128333333335</c:v>
                </c:pt>
                <c:pt idx="4584">
                  <c:v>125.84791666666666</c:v>
                </c:pt>
                <c:pt idx="4585">
                  <c:v>125.86431666666667</c:v>
                </c:pt>
                <c:pt idx="4586">
                  <c:v>125.88126666666668</c:v>
                </c:pt>
                <c:pt idx="4587">
                  <c:v>125.89795000000001</c:v>
                </c:pt>
                <c:pt idx="4588">
                  <c:v>125.91468333333334</c:v>
                </c:pt>
                <c:pt idx="4589">
                  <c:v>125.93111666666667</c:v>
                </c:pt>
                <c:pt idx="4590">
                  <c:v>125.94753333333333</c:v>
                </c:pt>
                <c:pt idx="4591">
                  <c:v>125.96426666666666</c:v>
                </c:pt>
                <c:pt idx="4592">
                  <c:v>125.98094999999999</c:v>
                </c:pt>
                <c:pt idx="4593">
                  <c:v>125.99753333333334</c:v>
                </c:pt>
                <c:pt idx="4594">
                  <c:v>126.01443333333333</c:v>
                </c:pt>
                <c:pt idx="4595">
                  <c:v>126.03081666666667</c:v>
                </c:pt>
                <c:pt idx="4596">
                  <c:v>126.0474</c:v>
                </c:pt>
                <c:pt idx="4597">
                  <c:v>126.0641</c:v>
                </c:pt>
                <c:pt idx="4598">
                  <c:v>126.0809</c:v>
                </c:pt>
                <c:pt idx="4599">
                  <c:v>126.09748333333333</c:v>
                </c:pt>
                <c:pt idx="4600">
                  <c:v>126.11409999999999</c:v>
                </c:pt>
                <c:pt idx="4601">
                  <c:v>126.13081666666668</c:v>
                </c:pt>
                <c:pt idx="4602">
                  <c:v>126.14746666666666</c:v>
                </c:pt>
                <c:pt idx="4603">
                  <c:v>126.16409999999999</c:v>
                </c:pt>
                <c:pt idx="4604">
                  <c:v>126.1808</c:v>
                </c:pt>
                <c:pt idx="4605">
                  <c:v>126.19741666666667</c:v>
                </c:pt>
                <c:pt idx="4606">
                  <c:v>126.21413333333334</c:v>
                </c:pt>
                <c:pt idx="4607">
                  <c:v>126.23078333333333</c:v>
                </c:pt>
                <c:pt idx="4608">
                  <c:v>126.24755</c:v>
                </c:pt>
                <c:pt idx="4609">
                  <c:v>126.26413333333333</c:v>
                </c:pt>
                <c:pt idx="4610">
                  <c:v>126.2808</c:v>
                </c:pt>
                <c:pt idx="4611">
                  <c:v>126.2974</c:v>
                </c:pt>
                <c:pt idx="4612">
                  <c:v>126.31415</c:v>
                </c:pt>
                <c:pt idx="4613">
                  <c:v>126.33078333333333</c:v>
                </c:pt>
                <c:pt idx="4614">
                  <c:v>126.34744999999999</c:v>
                </c:pt>
                <c:pt idx="4615">
                  <c:v>126.36404999999999</c:v>
                </c:pt>
                <c:pt idx="4616">
                  <c:v>126.38076666666666</c:v>
                </c:pt>
                <c:pt idx="4617">
                  <c:v>126.3974</c:v>
                </c:pt>
                <c:pt idx="4618">
                  <c:v>126.41416666666667</c:v>
                </c:pt>
                <c:pt idx="4619">
                  <c:v>126.43084999999999</c:v>
                </c:pt>
                <c:pt idx="4620">
                  <c:v>126.44743333333332</c:v>
                </c:pt>
                <c:pt idx="4621">
                  <c:v>126.46408333333333</c:v>
                </c:pt>
                <c:pt idx="4622">
                  <c:v>126.48083333333334</c:v>
                </c:pt>
                <c:pt idx="4623">
                  <c:v>126.49815</c:v>
                </c:pt>
                <c:pt idx="4624">
                  <c:v>126.5142</c:v>
                </c:pt>
                <c:pt idx="4625">
                  <c:v>126.53098333333334</c:v>
                </c:pt>
                <c:pt idx="4626">
                  <c:v>126.5476</c:v>
                </c:pt>
                <c:pt idx="4627">
                  <c:v>126.56416666666668</c:v>
                </c:pt>
                <c:pt idx="4628">
                  <c:v>126.5809</c:v>
                </c:pt>
                <c:pt idx="4629">
                  <c:v>126.59755</c:v>
                </c:pt>
                <c:pt idx="4630">
                  <c:v>126.61418333333333</c:v>
                </c:pt>
                <c:pt idx="4631">
                  <c:v>126.63076666666666</c:v>
                </c:pt>
                <c:pt idx="4632">
                  <c:v>126.6478</c:v>
                </c:pt>
                <c:pt idx="4633">
                  <c:v>126.66445</c:v>
                </c:pt>
                <c:pt idx="4634">
                  <c:v>126.68083333333334</c:v>
                </c:pt>
                <c:pt idx="4635">
                  <c:v>126.69755000000001</c:v>
                </c:pt>
                <c:pt idx="4636">
                  <c:v>126.71523333333333</c:v>
                </c:pt>
                <c:pt idx="4637">
                  <c:v>126.7311</c:v>
                </c:pt>
                <c:pt idx="4638">
                  <c:v>126.74758333333332</c:v>
                </c:pt>
                <c:pt idx="4639">
                  <c:v>126.7642</c:v>
                </c:pt>
                <c:pt idx="4640">
                  <c:v>126.78096666666667</c:v>
                </c:pt>
                <c:pt idx="4641">
                  <c:v>126.79758333333332</c:v>
                </c:pt>
                <c:pt idx="4642">
                  <c:v>126.8142</c:v>
                </c:pt>
                <c:pt idx="4643">
                  <c:v>126.83086666666667</c:v>
                </c:pt>
                <c:pt idx="4644">
                  <c:v>126.84753333333333</c:v>
                </c:pt>
                <c:pt idx="4645">
                  <c:v>126.86431666666667</c:v>
                </c:pt>
                <c:pt idx="4646">
                  <c:v>126.88361666666667</c:v>
                </c:pt>
                <c:pt idx="4647">
                  <c:v>126.89756666666668</c:v>
                </c:pt>
                <c:pt idx="4648">
                  <c:v>126.91438333333333</c:v>
                </c:pt>
                <c:pt idx="4649">
                  <c:v>126.93090000000001</c:v>
                </c:pt>
                <c:pt idx="4650">
                  <c:v>126.94753333333333</c:v>
                </c:pt>
                <c:pt idx="4651">
                  <c:v>126.96421666666667</c:v>
                </c:pt>
                <c:pt idx="4652">
                  <c:v>126.98091666666666</c:v>
                </c:pt>
                <c:pt idx="4653">
                  <c:v>126.99763333333334</c:v>
                </c:pt>
                <c:pt idx="4654">
                  <c:v>127.01436666666667</c:v>
                </c:pt>
                <c:pt idx="4655">
                  <c:v>127.03073333333333</c:v>
                </c:pt>
                <c:pt idx="4656">
                  <c:v>127.04741666666668</c:v>
                </c:pt>
                <c:pt idx="4657">
                  <c:v>127.06406666666666</c:v>
                </c:pt>
                <c:pt idx="4658">
                  <c:v>127.08073333333333</c:v>
                </c:pt>
                <c:pt idx="4659">
                  <c:v>127.09743333333333</c:v>
                </c:pt>
                <c:pt idx="4660">
                  <c:v>127.11411666666666</c:v>
                </c:pt>
                <c:pt idx="4661">
                  <c:v>127.13079999999999</c:v>
                </c:pt>
                <c:pt idx="4662">
                  <c:v>127.14753333333333</c:v>
                </c:pt>
                <c:pt idx="4663">
                  <c:v>127.16411666666666</c:v>
                </c:pt>
                <c:pt idx="4664">
                  <c:v>127.18076666666666</c:v>
                </c:pt>
                <c:pt idx="4665">
                  <c:v>127.19750000000001</c:v>
                </c:pt>
                <c:pt idx="4666">
                  <c:v>127.21415</c:v>
                </c:pt>
                <c:pt idx="4667">
                  <c:v>127.23076666666665</c:v>
                </c:pt>
                <c:pt idx="4668">
                  <c:v>127.24746666666667</c:v>
                </c:pt>
                <c:pt idx="4669">
                  <c:v>127.26415</c:v>
                </c:pt>
                <c:pt idx="4670">
                  <c:v>127.28075</c:v>
                </c:pt>
                <c:pt idx="4671">
                  <c:v>127.29746666666666</c:v>
                </c:pt>
                <c:pt idx="4672">
                  <c:v>127.31411666666666</c:v>
                </c:pt>
                <c:pt idx="4673">
                  <c:v>127.33073333333333</c:v>
                </c:pt>
                <c:pt idx="4674">
                  <c:v>127.34743333333333</c:v>
                </c:pt>
                <c:pt idx="4675">
                  <c:v>127.36409999999999</c:v>
                </c:pt>
                <c:pt idx="4676">
                  <c:v>127.38118333333334</c:v>
                </c:pt>
                <c:pt idx="4677">
                  <c:v>127.39746666666666</c:v>
                </c:pt>
                <c:pt idx="4678">
                  <c:v>127.41419999999999</c:v>
                </c:pt>
                <c:pt idx="4679">
                  <c:v>127.43129999999999</c:v>
                </c:pt>
                <c:pt idx="4680">
                  <c:v>127.44743333333332</c:v>
                </c:pt>
                <c:pt idx="4681">
                  <c:v>127.46408333333333</c:v>
                </c:pt>
                <c:pt idx="4682">
                  <c:v>127.4808</c:v>
                </c:pt>
                <c:pt idx="4683">
                  <c:v>127.49804999999999</c:v>
                </c:pt>
                <c:pt idx="4684">
                  <c:v>127.51421666666667</c:v>
                </c:pt>
                <c:pt idx="4685">
                  <c:v>127.53091666666666</c:v>
                </c:pt>
                <c:pt idx="4686">
                  <c:v>127.54751666666667</c:v>
                </c:pt>
                <c:pt idx="4687">
                  <c:v>127.56428333333334</c:v>
                </c:pt>
                <c:pt idx="4688">
                  <c:v>127.58086666666667</c:v>
                </c:pt>
                <c:pt idx="4689">
                  <c:v>127.59751666666666</c:v>
                </c:pt>
                <c:pt idx="4690">
                  <c:v>127.61423333333333</c:v>
                </c:pt>
                <c:pt idx="4691">
                  <c:v>127.63093333333333</c:v>
                </c:pt>
                <c:pt idx="4692">
                  <c:v>127.6476</c:v>
                </c:pt>
                <c:pt idx="4693">
                  <c:v>127.66441666666667</c:v>
                </c:pt>
                <c:pt idx="4694">
                  <c:v>127.68118333333334</c:v>
                </c:pt>
                <c:pt idx="4695">
                  <c:v>127.69773333333333</c:v>
                </c:pt>
                <c:pt idx="4696">
                  <c:v>127.71453333333334</c:v>
                </c:pt>
                <c:pt idx="4697">
                  <c:v>127.73090000000001</c:v>
                </c:pt>
                <c:pt idx="4698">
                  <c:v>127.74766666666666</c:v>
                </c:pt>
                <c:pt idx="4699">
                  <c:v>127.76423333333334</c:v>
                </c:pt>
                <c:pt idx="4700">
                  <c:v>127.78101666666666</c:v>
                </c:pt>
                <c:pt idx="4701">
                  <c:v>127.79765</c:v>
                </c:pt>
                <c:pt idx="4702">
                  <c:v>127.81431666666667</c:v>
                </c:pt>
                <c:pt idx="4703">
                  <c:v>127.83099999999999</c:v>
                </c:pt>
                <c:pt idx="4704">
                  <c:v>127.84766666666665</c:v>
                </c:pt>
                <c:pt idx="4705">
                  <c:v>127.86439999999999</c:v>
                </c:pt>
                <c:pt idx="4706">
                  <c:v>127.88083333333334</c:v>
                </c:pt>
                <c:pt idx="4707">
                  <c:v>127.89755</c:v>
                </c:pt>
                <c:pt idx="4708">
                  <c:v>127.91476666666668</c:v>
                </c:pt>
                <c:pt idx="4709">
                  <c:v>127.93088333333334</c:v>
                </c:pt>
                <c:pt idx="4710">
                  <c:v>127.94759999999999</c:v>
                </c:pt>
                <c:pt idx="4711">
                  <c:v>127.96428333333333</c:v>
                </c:pt>
                <c:pt idx="4712">
                  <c:v>127.98081666666667</c:v>
                </c:pt>
                <c:pt idx="4713">
                  <c:v>127.99761666666667</c:v>
                </c:pt>
                <c:pt idx="4714">
                  <c:v>128.01456666666667</c:v>
                </c:pt>
                <c:pt idx="4715">
                  <c:v>128.0308</c:v>
                </c:pt>
                <c:pt idx="4716">
                  <c:v>128.04875000000001</c:v>
                </c:pt>
                <c:pt idx="4717">
                  <c:v>128.06406666666666</c:v>
                </c:pt>
                <c:pt idx="4718">
                  <c:v>128.08111666666667</c:v>
                </c:pt>
                <c:pt idx="4719">
                  <c:v>128.09745000000001</c:v>
                </c:pt>
                <c:pt idx="4720">
                  <c:v>128.11505</c:v>
                </c:pt>
                <c:pt idx="4721">
                  <c:v>128.13216666666668</c:v>
                </c:pt>
                <c:pt idx="4722">
                  <c:v>128.14796666666666</c:v>
                </c:pt>
                <c:pt idx="4723">
                  <c:v>128.16424999999998</c:v>
                </c:pt>
                <c:pt idx="4724">
                  <c:v>128.18086666666667</c:v>
                </c:pt>
                <c:pt idx="4725">
                  <c:v>128.19743333333332</c:v>
                </c:pt>
                <c:pt idx="4726">
                  <c:v>128.21411666666665</c:v>
                </c:pt>
                <c:pt idx="4727">
                  <c:v>128.23083333333335</c:v>
                </c:pt>
                <c:pt idx="4728">
                  <c:v>128.24754999999999</c:v>
                </c:pt>
                <c:pt idx="4729">
                  <c:v>128.26411666666667</c:v>
                </c:pt>
                <c:pt idx="4730">
                  <c:v>128.28083333333333</c:v>
                </c:pt>
                <c:pt idx="4731">
                  <c:v>128.29741666666666</c:v>
                </c:pt>
                <c:pt idx="4732">
                  <c:v>128.31415000000001</c:v>
                </c:pt>
                <c:pt idx="4733">
                  <c:v>128.33201666666668</c:v>
                </c:pt>
                <c:pt idx="4734">
                  <c:v>128.34793333333334</c:v>
                </c:pt>
                <c:pt idx="4735">
                  <c:v>128.36421666666666</c:v>
                </c:pt>
                <c:pt idx="4736">
                  <c:v>128.38101666666665</c:v>
                </c:pt>
                <c:pt idx="4737">
                  <c:v>128.39751666666666</c:v>
                </c:pt>
                <c:pt idx="4738">
                  <c:v>128.41421666666668</c:v>
                </c:pt>
                <c:pt idx="4739">
                  <c:v>128.43105</c:v>
                </c:pt>
                <c:pt idx="4740">
                  <c:v>128.44768333333334</c:v>
                </c:pt>
                <c:pt idx="4741">
                  <c:v>128.46431666666666</c:v>
                </c:pt>
                <c:pt idx="4742">
                  <c:v>128.48088333333334</c:v>
                </c:pt>
                <c:pt idx="4743">
                  <c:v>128.49875</c:v>
                </c:pt>
                <c:pt idx="4744">
                  <c:v>128.51468333333335</c:v>
                </c:pt>
                <c:pt idx="4745">
                  <c:v>128.53123333333332</c:v>
                </c:pt>
                <c:pt idx="4746">
                  <c:v>128.54769999999999</c:v>
                </c:pt>
                <c:pt idx="4747">
                  <c:v>128.56458333333333</c:v>
                </c:pt>
                <c:pt idx="4748">
                  <c:v>128.58109999999999</c:v>
                </c:pt>
                <c:pt idx="4749">
                  <c:v>128.59765000000002</c:v>
                </c:pt>
                <c:pt idx="4750">
                  <c:v>128.614</c:v>
                </c:pt>
                <c:pt idx="4751">
                  <c:v>128.63095000000001</c:v>
                </c:pt>
                <c:pt idx="4752">
                  <c:v>128.64750000000001</c:v>
                </c:pt>
                <c:pt idx="4753">
                  <c:v>128.66428333333334</c:v>
                </c:pt>
                <c:pt idx="4754">
                  <c:v>128.68084999999999</c:v>
                </c:pt>
                <c:pt idx="4755">
                  <c:v>128.69763333333333</c:v>
                </c:pt>
                <c:pt idx="4756">
                  <c:v>128.71424999999999</c:v>
                </c:pt>
                <c:pt idx="4757">
                  <c:v>128.73089999999999</c:v>
                </c:pt>
                <c:pt idx="4758">
                  <c:v>128.74754999999999</c:v>
                </c:pt>
                <c:pt idx="4759">
                  <c:v>128.76419999999999</c:v>
                </c:pt>
                <c:pt idx="4760">
                  <c:v>128.78093333333334</c:v>
                </c:pt>
                <c:pt idx="4761">
                  <c:v>128.79758333333334</c:v>
                </c:pt>
                <c:pt idx="4762">
                  <c:v>128.81424999999999</c:v>
                </c:pt>
                <c:pt idx="4763">
                  <c:v>128.83096666666668</c:v>
                </c:pt>
                <c:pt idx="4764">
                  <c:v>128.84745000000001</c:v>
                </c:pt>
                <c:pt idx="4765">
                  <c:v>128.86436666666665</c:v>
                </c:pt>
                <c:pt idx="4766">
                  <c:v>128.88548333333333</c:v>
                </c:pt>
                <c:pt idx="4767">
                  <c:v>128.89826666666667</c:v>
                </c:pt>
                <c:pt idx="4768">
                  <c:v>128.91476666666668</c:v>
                </c:pt>
                <c:pt idx="4769">
                  <c:v>128.93095</c:v>
                </c:pt>
                <c:pt idx="4770">
                  <c:v>128.94751666666667</c:v>
                </c:pt>
                <c:pt idx="4771">
                  <c:v>128.96431666666666</c:v>
                </c:pt>
                <c:pt idx="4772">
                  <c:v>128.98086666666666</c:v>
                </c:pt>
                <c:pt idx="4773">
                  <c:v>128.99754999999999</c:v>
                </c:pt>
                <c:pt idx="4774">
                  <c:v>129.0145</c:v>
                </c:pt>
                <c:pt idx="4775">
                  <c:v>129.03071666666668</c:v>
                </c:pt>
                <c:pt idx="4776">
                  <c:v>129.04745</c:v>
                </c:pt>
                <c:pt idx="4777">
                  <c:v>129.06416666666667</c:v>
                </c:pt>
                <c:pt idx="4778">
                  <c:v>129.08076666666665</c:v>
                </c:pt>
                <c:pt idx="4779">
                  <c:v>129.09739999999999</c:v>
                </c:pt>
                <c:pt idx="4780">
                  <c:v>129.11411666666666</c:v>
                </c:pt>
                <c:pt idx="4781">
                  <c:v>129.13075000000001</c:v>
                </c:pt>
                <c:pt idx="4782">
                  <c:v>129.14744999999999</c:v>
                </c:pt>
                <c:pt idx="4783">
                  <c:v>129.16423333333333</c:v>
                </c:pt>
                <c:pt idx="4784">
                  <c:v>129.1807</c:v>
                </c:pt>
                <c:pt idx="4785">
                  <c:v>129.19768333333334</c:v>
                </c:pt>
                <c:pt idx="4786">
                  <c:v>129.21436666666668</c:v>
                </c:pt>
                <c:pt idx="4787">
                  <c:v>129.23076666666665</c:v>
                </c:pt>
                <c:pt idx="4788">
                  <c:v>129.24778333333333</c:v>
                </c:pt>
                <c:pt idx="4789">
                  <c:v>129.26439999999999</c:v>
                </c:pt>
                <c:pt idx="4790">
                  <c:v>129.28116666666668</c:v>
                </c:pt>
                <c:pt idx="4791">
                  <c:v>129.29758333333334</c:v>
                </c:pt>
                <c:pt idx="4792">
                  <c:v>129.31408333333334</c:v>
                </c:pt>
                <c:pt idx="4793">
                  <c:v>129.33081666666666</c:v>
                </c:pt>
                <c:pt idx="4794">
                  <c:v>129.34745000000001</c:v>
                </c:pt>
                <c:pt idx="4795">
                  <c:v>129.36411666666666</c:v>
                </c:pt>
                <c:pt idx="4796">
                  <c:v>129.38073333333332</c:v>
                </c:pt>
                <c:pt idx="4797">
                  <c:v>129.39738333333332</c:v>
                </c:pt>
                <c:pt idx="4798">
                  <c:v>129.41415000000001</c:v>
                </c:pt>
                <c:pt idx="4799">
                  <c:v>129.43084999999999</c:v>
                </c:pt>
                <c:pt idx="4800">
                  <c:v>129.44743333333332</c:v>
                </c:pt>
                <c:pt idx="4801">
                  <c:v>129.46408333333335</c:v>
                </c:pt>
                <c:pt idx="4802">
                  <c:v>129.48078333333333</c:v>
                </c:pt>
                <c:pt idx="4803">
                  <c:v>129.49831666666668</c:v>
                </c:pt>
                <c:pt idx="4804">
                  <c:v>129.51423333333335</c:v>
                </c:pt>
                <c:pt idx="4805">
                  <c:v>129.53171666666668</c:v>
                </c:pt>
                <c:pt idx="4806">
                  <c:v>129.54759999999999</c:v>
                </c:pt>
                <c:pt idx="4807">
                  <c:v>129.56433333333334</c:v>
                </c:pt>
                <c:pt idx="4808">
                  <c:v>129.58103333333332</c:v>
                </c:pt>
                <c:pt idx="4809">
                  <c:v>129.59761666666665</c:v>
                </c:pt>
                <c:pt idx="4810">
                  <c:v>129.61425</c:v>
                </c:pt>
                <c:pt idx="4811">
                  <c:v>129.63098333333335</c:v>
                </c:pt>
                <c:pt idx="4812">
                  <c:v>129.64756666666668</c:v>
                </c:pt>
                <c:pt idx="4813">
                  <c:v>129.66428333333334</c:v>
                </c:pt>
                <c:pt idx="4814">
                  <c:v>129.68105</c:v>
                </c:pt>
                <c:pt idx="4815">
                  <c:v>129.69759999999999</c:v>
                </c:pt>
                <c:pt idx="4816">
                  <c:v>129.71421666666666</c:v>
                </c:pt>
                <c:pt idx="4817">
                  <c:v>129.73083333333335</c:v>
                </c:pt>
                <c:pt idx="4818">
                  <c:v>129.74753333333334</c:v>
                </c:pt>
                <c:pt idx="4819">
                  <c:v>129.76426666666666</c:v>
                </c:pt>
                <c:pt idx="4820">
                  <c:v>129.78096666666667</c:v>
                </c:pt>
                <c:pt idx="4821">
                  <c:v>129.79769999999999</c:v>
                </c:pt>
                <c:pt idx="4822">
                  <c:v>129.81431666666668</c:v>
                </c:pt>
                <c:pt idx="4823">
                  <c:v>129.83103333333332</c:v>
                </c:pt>
                <c:pt idx="4824">
                  <c:v>129.84756666666667</c:v>
                </c:pt>
                <c:pt idx="4825">
                  <c:v>129.86425</c:v>
                </c:pt>
                <c:pt idx="4826">
                  <c:v>129.88105000000002</c:v>
                </c:pt>
                <c:pt idx="4827">
                  <c:v>129.89763333333335</c:v>
                </c:pt>
                <c:pt idx="4828">
                  <c:v>129.91424999999998</c:v>
                </c:pt>
                <c:pt idx="4829">
                  <c:v>129.93091666666666</c:v>
                </c:pt>
                <c:pt idx="4830">
                  <c:v>129.94759999999999</c:v>
                </c:pt>
                <c:pt idx="4831">
                  <c:v>129.96443333333335</c:v>
                </c:pt>
                <c:pt idx="4832">
                  <c:v>129.98086666666666</c:v>
                </c:pt>
                <c:pt idx="4833">
                  <c:v>129.99756666666667</c:v>
                </c:pt>
                <c:pt idx="4834">
                  <c:v>130.01445000000001</c:v>
                </c:pt>
                <c:pt idx="4835">
                  <c:v>130.03084999999999</c:v>
                </c:pt>
                <c:pt idx="4836">
                  <c:v>130.04740000000001</c:v>
                </c:pt>
                <c:pt idx="4837">
                  <c:v>130.06413333333333</c:v>
                </c:pt>
                <c:pt idx="4838">
                  <c:v>130.08078333333333</c:v>
                </c:pt>
                <c:pt idx="4839">
                  <c:v>130.0975</c:v>
                </c:pt>
                <c:pt idx="4840">
                  <c:v>130.11413333333334</c:v>
                </c:pt>
                <c:pt idx="4841">
                  <c:v>130.13081666666668</c:v>
                </c:pt>
                <c:pt idx="4842">
                  <c:v>130.14743333333334</c:v>
                </c:pt>
                <c:pt idx="4843">
                  <c:v>130.16421666666668</c:v>
                </c:pt>
                <c:pt idx="4844">
                  <c:v>130.18083333333334</c:v>
                </c:pt>
                <c:pt idx="4845">
                  <c:v>130.19736666666665</c:v>
                </c:pt>
                <c:pt idx="4846">
                  <c:v>130.21416666666667</c:v>
                </c:pt>
                <c:pt idx="4847">
                  <c:v>130.23088333333334</c:v>
                </c:pt>
                <c:pt idx="4848">
                  <c:v>130.24746666666667</c:v>
                </c:pt>
                <c:pt idx="4849">
                  <c:v>130.26423333333335</c:v>
                </c:pt>
                <c:pt idx="4850">
                  <c:v>130.28096666666667</c:v>
                </c:pt>
                <c:pt idx="4851">
                  <c:v>130.29759999999999</c:v>
                </c:pt>
                <c:pt idx="4852">
                  <c:v>130.31568333333334</c:v>
                </c:pt>
                <c:pt idx="4853">
                  <c:v>130.33158333333333</c:v>
                </c:pt>
                <c:pt idx="4854">
                  <c:v>130.34743333333333</c:v>
                </c:pt>
                <c:pt idx="4855">
                  <c:v>130.36413333333334</c:v>
                </c:pt>
                <c:pt idx="4856">
                  <c:v>130.38075000000001</c:v>
                </c:pt>
                <c:pt idx="4857">
                  <c:v>130.39746666666667</c:v>
                </c:pt>
                <c:pt idx="4858">
                  <c:v>130.41406666666666</c:v>
                </c:pt>
                <c:pt idx="4859">
                  <c:v>130.43086666666667</c:v>
                </c:pt>
                <c:pt idx="4860">
                  <c:v>130.44746666666666</c:v>
                </c:pt>
                <c:pt idx="4861">
                  <c:v>130.46406666666667</c:v>
                </c:pt>
                <c:pt idx="4862">
                  <c:v>130.48078333333333</c:v>
                </c:pt>
                <c:pt idx="4863">
                  <c:v>130.49826666666667</c:v>
                </c:pt>
                <c:pt idx="4864">
                  <c:v>130.51425</c:v>
                </c:pt>
                <c:pt idx="4865">
                  <c:v>130.53084999999999</c:v>
                </c:pt>
                <c:pt idx="4866">
                  <c:v>130.54750000000001</c:v>
                </c:pt>
                <c:pt idx="4867">
                  <c:v>130.56418333333332</c:v>
                </c:pt>
                <c:pt idx="4868">
                  <c:v>130.58093333333332</c:v>
                </c:pt>
                <c:pt idx="4869">
                  <c:v>130.59763333333333</c:v>
                </c:pt>
                <c:pt idx="4870">
                  <c:v>130.61426666666665</c:v>
                </c:pt>
                <c:pt idx="4871">
                  <c:v>130.63095000000001</c:v>
                </c:pt>
                <c:pt idx="4872">
                  <c:v>130.64758333333333</c:v>
                </c:pt>
                <c:pt idx="4873">
                  <c:v>130.66426666666666</c:v>
                </c:pt>
                <c:pt idx="4874">
                  <c:v>130.68091666666666</c:v>
                </c:pt>
                <c:pt idx="4875">
                  <c:v>130.69756666666666</c:v>
                </c:pt>
                <c:pt idx="4876">
                  <c:v>130.71421666666666</c:v>
                </c:pt>
                <c:pt idx="4877">
                  <c:v>130.73096666666666</c:v>
                </c:pt>
                <c:pt idx="4878">
                  <c:v>130.74813333333333</c:v>
                </c:pt>
                <c:pt idx="4879">
                  <c:v>130.76431666666667</c:v>
                </c:pt>
                <c:pt idx="4880">
                  <c:v>130.78096666666667</c:v>
                </c:pt>
                <c:pt idx="4881">
                  <c:v>130.79748333333333</c:v>
                </c:pt>
                <c:pt idx="4882">
                  <c:v>130.8143</c:v>
                </c:pt>
                <c:pt idx="4883">
                  <c:v>130.83086666666665</c:v>
                </c:pt>
                <c:pt idx="4884">
                  <c:v>130.84751666666665</c:v>
                </c:pt>
                <c:pt idx="4885">
                  <c:v>130.86428333333333</c:v>
                </c:pt>
                <c:pt idx="4886">
                  <c:v>130.88140000000001</c:v>
                </c:pt>
                <c:pt idx="4887">
                  <c:v>130.89751666666666</c:v>
                </c:pt>
                <c:pt idx="4888">
                  <c:v>130.91438333333335</c:v>
                </c:pt>
                <c:pt idx="4889">
                  <c:v>130.93101666666666</c:v>
                </c:pt>
                <c:pt idx="4890">
                  <c:v>130.94758333333331</c:v>
                </c:pt>
                <c:pt idx="4891">
                  <c:v>130.96423333333334</c:v>
                </c:pt>
                <c:pt idx="4892">
                  <c:v>130.98095000000001</c:v>
                </c:pt>
                <c:pt idx="4893">
                  <c:v>130.99768333333333</c:v>
                </c:pt>
                <c:pt idx="4894">
                  <c:v>131.01458333333332</c:v>
                </c:pt>
                <c:pt idx="4895">
                  <c:v>131.03083333333333</c:v>
                </c:pt>
                <c:pt idx="4896">
                  <c:v>131.04738333333333</c:v>
                </c:pt>
                <c:pt idx="4897">
                  <c:v>131.06415000000001</c:v>
                </c:pt>
                <c:pt idx="4898">
                  <c:v>131.08076666666665</c:v>
                </c:pt>
                <c:pt idx="4899">
                  <c:v>131.09748333333334</c:v>
                </c:pt>
                <c:pt idx="4900">
                  <c:v>131.11408333333333</c:v>
                </c:pt>
                <c:pt idx="4901">
                  <c:v>131.13065</c:v>
                </c:pt>
                <c:pt idx="4902">
                  <c:v>131.14748333333333</c:v>
                </c:pt>
                <c:pt idx="4903">
                  <c:v>131.16419999999999</c:v>
                </c:pt>
                <c:pt idx="4904">
                  <c:v>131.18084999999999</c:v>
                </c:pt>
                <c:pt idx="4905">
                  <c:v>131.19750000000002</c:v>
                </c:pt>
                <c:pt idx="4906">
                  <c:v>131.21414999999999</c:v>
                </c:pt>
                <c:pt idx="4907">
                  <c:v>131.23078333333333</c:v>
                </c:pt>
                <c:pt idx="4908">
                  <c:v>131.24743333333333</c:v>
                </c:pt>
                <c:pt idx="4909">
                  <c:v>131.26419999999999</c:v>
                </c:pt>
                <c:pt idx="4910">
                  <c:v>131.28073333333333</c:v>
                </c:pt>
                <c:pt idx="4911">
                  <c:v>131.29746666666668</c:v>
                </c:pt>
                <c:pt idx="4912">
                  <c:v>131.31411666666665</c:v>
                </c:pt>
                <c:pt idx="4913">
                  <c:v>131.33081666666666</c:v>
                </c:pt>
                <c:pt idx="4914">
                  <c:v>131.34746666666666</c:v>
                </c:pt>
                <c:pt idx="4915">
                  <c:v>131.36411666666666</c:v>
                </c:pt>
                <c:pt idx="4916">
                  <c:v>131.38079999999999</c:v>
                </c:pt>
                <c:pt idx="4917">
                  <c:v>131.39738333333332</c:v>
                </c:pt>
                <c:pt idx="4918">
                  <c:v>131.41413333333333</c:v>
                </c:pt>
                <c:pt idx="4919">
                  <c:v>131.43083333333334</c:v>
                </c:pt>
                <c:pt idx="4920">
                  <c:v>131.44745</c:v>
                </c:pt>
                <c:pt idx="4921">
                  <c:v>131.4641</c:v>
                </c:pt>
                <c:pt idx="4922">
                  <c:v>131.48076666666665</c:v>
                </c:pt>
                <c:pt idx="4923">
                  <c:v>131.49813333333333</c:v>
                </c:pt>
                <c:pt idx="4924">
                  <c:v>131.51431666666667</c:v>
                </c:pt>
                <c:pt idx="4925">
                  <c:v>131.53100000000001</c:v>
                </c:pt>
                <c:pt idx="4926">
                  <c:v>131.54766666666666</c:v>
                </c:pt>
                <c:pt idx="4927">
                  <c:v>131.56418333333332</c:v>
                </c:pt>
                <c:pt idx="4928">
                  <c:v>131.58091666666667</c:v>
                </c:pt>
                <c:pt idx="4929">
                  <c:v>131.59766666666667</c:v>
                </c:pt>
                <c:pt idx="4930">
                  <c:v>131.61418333333333</c:v>
                </c:pt>
                <c:pt idx="4931">
                  <c:v>131.63091666666665</c:v>
                </c:pt>
                <c:pt idx="4932">
                  <c:v>131.64766666666665</c:v>
                </c:pt>
                <c:pt idx="4933">
                  <c:v>131.66415000000001</c:v>
                </c:pt>
                <c:pt idx="4934">
                  <c:v>131.68101666666666</c:v>
                </c:pt>
                <c:pt idx="4935">
                  <c:v>131.69756666666666</c:v>
                </c:pt>
                <c:pt idx="4936">
                  <c:v>131.71420000000001</c:v>
                </c:pt>
                <c:pt idx="4937">
                  <c:v>131.73085</c:v>
                </c:pt>
                <c:pt idx="4938">
                  <c:v>131.74756666666667</c:v>
                </c:pt>
                <c:pt idx="4939">
                  <c:v>131.76431666666667</c:v>
                </c:pt>
                <c:pt idx="4940">
                  <c:v>131.78084999999999</c:v>
                </c:pt>
                <c:pt idx="4941">
                  <c:v>131.79771666666667</c:v>
                </c:pt>
                <c:pt idx="4942">
                  <c:v>131.81431666666668</c:v>
                </c:pt>
                <c:pt idx="4943">
                  <c:v>131.83095</c:v>
                </c:pt>
                <c:pt idx="4944">
                  <c:v>131.84753333333333</c:v>
                </c:pt>
                <c:pt idx="4945">
                  <c:v>131.86475000000002</c:v>
                </c:pt>
                <c:pt idx="4946">
                  <c:v>131.88095000000001</c:v>
                </c:pt>
                <c:pt idx="4947">
                  <c:v>131.89753333333334</c:v>
                </c:pt>
                <c:pt idx="4948">
                  <c:v>131.91433333333333</c:v>
                </c:pt>
                <c:pt idx="4949">
                  <c:v>131.93086666666667</c:v>
                </c:pt>
                <c:pt idx="4950">
                  <c:v>131.94763333333333</c:v>
                </c:pt>
                <c:pt idx="4951">
                  <c:v>131.96421666666666</c:v>
                </c:pt>
                <c:pt idx="4952">
                  <c:v>131.98086666666666</c:v>
                </c:pt>
                <c:pt idx="4953">
                  <c:v>131.99753333333334</c:v>
                </c:pt>
                <c:pt idx="4954">
                  <c:v>132.01451666666668</c:v>
                </c:pt>
                <c:pt idx="4955">
                  <c:v>132.03143333333335</c:v>
                </c:pt>
                <c:pt idx="4956">
                  <c:v>132.05078333333333</c:v>
                </c:pt>
                <c:pt idx="4957">
                  <c:v>132.06408333333334</c:v>
                </c:pt>
                <c:pt idx="4958">
                  <c:v>132.08076666666665</c:v>
                </c:pt>
                <c:pt idx="4959">
                  <c:v>132.09741666666667</c:v>
                </c:pt>
                <c:pt idx="4960">
                  <c:v>132.11416666666668</c:v>
                </c:pt>
                <c:pt idx="4961">
                  <c:v>132.13073333333332</c:v>
                </c:pt>
                <c:pt idx="4962">
                  <c:v>132.14746666666667</c:v>
                </c:pt>
                <c:pt idx="4963">
                  <c:v>132.16416666666666</c:v>
                </c:pt>
                <c:pt idx="4964">
                  <c:v>132.18081666666666</c:v>
                </c:pt>
                <c:pt idx="4965">
                  <c:v>132.19741666666667</c:v>
                </c:pt>
                <c:pt idx="4966">
                  <c:v>132.21416666666667</c:v>
                </c:pt>
                <c:pt idx="4967">
                  <c:v>132.23071666666667</c:v>
                </c:pt>
                <c:pt idx="4968">
                  <c:v>132.24748333333335</c:v>
                </c:pt>
                <c:pt idx="4969">
                  <c:v>132.26406666666668</c:v>
                </c:pt>
                <c:pt idx="4970">
                  <c:v>132.28136666666666</c:v>
                </c:pt>
                <c:pt idx="4971">
                  <c:v>132.29765</c:v>
                </c:pt>
                <c:pt idx="4972">
                  <c:v>132.31413333333333</c:v>
                </c:pt>
                <c:pt idx="4973">
                  <c:v>132.33095</c:v>
                </c:pt>
                <c:pt idx="4974">
                  <c:v>132.34746666666666</c:v>
                </c:pt>
                <c:pt idx="4975">
                  <c:v>132.36409999999998</c:v>
                </c:pt>
                <c:pt idx="4976">
                  <c:v>132.38075000000001</c:v>
                </c:pt>
                <c:pt idx="4977">
                  <c:v>132.39755</c:v>
                </c:pt>
                <c:pt idx="4978">
                  <c:v>132.41411666666667</c:v>
                </c:pt>
                <c:pt idx="4979">
                  <c:v>132.4308</c:v>
                </c:pt>
                <c:pt idx="4980">
                  <c:v>132.44739999999999</c:v>
                </c:pt>
                <c:pt idx="4981">
                  <c:v>132.46413333333334</c:v>
                </c:pt>
                <c:pt idx="4982">
                  <c:v>132.48078333333333</c:v>
                </c:pt>
                <c:pt idx="4983">
                  <c:v>132.49813333333333</c:v>
                </c:pt>
                <c:pt idx="4984">
                  <c:v>132.51416666666668</c:v>
                </c:pt>
                <c:pt idx="4985">
                  <c:v>132.53100000000001</c:v>
                </c:pt>
                <c:pt idx="4986">
                  <c:v>132.54753333333332</c:v>
                </c:pt>
                <c:pt idx="4987">
                  <c:v>132.5642</c:v>
                </c:pt>
                <c:pt idx="4988">
                  <c:v>132.58111666666667</c:v>
                </c:pt>
                <c:pt idx="4989">
                  <c:v>132.59774999999999</c:v>
                </c:pt>
                <c:pt idx="4990">
                  <c:v>132.61511666666667</c:v>
                </c:pt>
                <c:pt idx="4991">
                  <c:v>132.63116666666667</c:v>
                </c:pt>
                <c:pt idx="4992">
                  <c:v>132.64771666666667</c:v>
                </c:pt>
                <c:pt idx="4993">
                  <c:v>132.66468333333333</c:v>
                </c:pt>
                <c:pt idx="4994">
                  <c:v>132.68128333333334</c:v>
                </c:pt>
                <c:pt idx="4995">
                  <c:v>132.69741666666667</c:v>
                </c:pt>
                <c:pt idx="4996">
                  <c:v>132.71428333333333</c:v>
                </c:pt>
                <c:pt idx="4997">
                  <c:v>132.73091666666667</c:v>
                </c:pt>
                <c:pt idx="4998">
                  <c:v>132.74764999999999</c:v>
                </c:pt>
                <c:pt idx="4999">
                  <c:v>132.76418333333334</c:v>
                </c:pt>
                <c:pt idx="5000">
                  <c:v>132.78093333333334</c:v>
                </c:pt>
                <c:pt idx="5001">
                  <c:v>132.79763333333332</c:v>
                </c:pt>
                <c:pt idx="5002">
                  <c:v>132.81424999999999</c:v>
                </c:pt>
                <c:pt idx="5003">
                  <c:v>132.83108333333334</c:v>
                </c:pt>
                <c:pt idx="5004">
                  <c:v>132.84761666666665</c:v>
                </c:pt>
                <c:pt idx="5005">
                  <c:v>132.86416666666668</c:v>
                </c:pt>
                <c:pt idx="5006">
                  <c:v>132.88091666666665</c:v>
                </c:pt>
                <c:pt idx="5007">
                  <c:v>132.89775</c:v>
                </c:pt>
                <c:pt idx="5008">
                  <c:v>132.91434999999998</c:v>
                </c:pt>
                <c:pt idx="5009">
                  <c:v>132.93091666666666</c:v>
                </c:pt>
                <c:pt idx="5010">
                  <c:v>132.95118333333332</c:v>
                </c:pt>
                <c:pt idx="5011">
                  <c:v>132.96573333333333</c:v>
                </c:pt>
                <c:pt idx="5012">
                  <c:v>132.98106666666666</c:v>
                </c:pt>
                <c:pt idx="5013">
                  <c:v>132.99775</c:v>
                </c:pt>
                <c:pt idx="5014">
                  <c:v>133.01820000000001</c:v>
                </c:pt>
                <c:pt idx="5015">
                  <c:v>133.03104999999999</c:v>
                </c:pt>
                <c:pt idx="5016">
                  <c:v>133.04750000000001</c:v>
                </c:pt>
                <c:pt idx="5017">
                  <c:v>133.06411666666665</c:v>
                </c:pt>
                <c:pt idx="5018">
                  <c:v>133.08080000000001</c:v>
                </c:pt>
                <c:pt idx="5019">
                  <c:v>133.09748333333334</c:v>
                </c:pt>
                <c:pt idx="5020">
                  <c:v>133.11413333333334</c:v>
                </c:pt>
                <c:pt idx="5021">
                  <c:v>133.13073333333332</c:v>
                </c:pt>
                <c:pt idx="5022">
                  <c:v>133.14738333333332</c:v>
                </c:pt>
                <c:pt idx="5023">
                  <c:v>133.16409999999999</c:v>
                </c:pt>
                <c:pt idx="5024">
                  <c:v>133.1808</c:v>
                </c:pt>
                <c:pt idx="5025">
                  <c:v>133.19745</c:v>
                </c:pt>
                <c:pt idx="5026">
                  <c:v>133.21420000000001</c:v>
                </c:pt>
                <c:pt idx="5027">
                  <c:v>133.23078333333333</c:v>
                </c:pt>
                <c:pt idx="5028">
                  <c:v>133.24758333333332</c:v>
                </c:pt>
                <c:pt idx="5029">
                  <c:v>133.26403333333332</c:v>
                </c:pt>
                <c:pt idx="5030">
                  <c:v>133.2807</c:v>
                </c:pt>
                <c:pt idx="5031">
                  <c:v>133.29745</c:v>
                </c:pt>
                <c:pt idx="5032">
                  <c:v>133.31406666666666</c:v>
                </c:pt>
                <c:pt idx="5033">
                  <c:v>133.33080000000001</c:v>
                </c:pt>
                <c:pt idx="5034">
                  <c:v>133.34746666666666</c:v>
                </c:pt>
                <c:pt idx="5035">
                  <c:v>133.36413333333334</c:v>
                </c:pt>
                <c:pt idx="5036">
                  <c:v>133.38076666666666</c:v>
                </c:pt>
                <c:pt idx="5037">
                  <c:v>133.39750000000001</c:v>
                </c:pt>
                <c:pt idx="5038">
                  <c:v>133.41413333333333</c:v>
                </c:pt>
                <c:pt idx="5039">
                  <c:v>133.4308</c:v>
                </c:pt>
                <c:pt idx="5040">
                  <c:v>133.44748333333334</c:v>
                </c:pt>
                <c:pt idx="5041">
                  <c:v>133.46411666666665</c:v>
                </c:pt>
                <c:pt idx="5042">
                  <c:v>133.48078333333333</c:v>
                </c:pt>
                <c:pt idx="5043">
                  <c:v>133.49801666666667</c:v>
                </c:pt>
                <c:pt idx="5044">
                  <c:v>133.51418333333334</c:v>
                </c:pt>
                <c:pt idx="5045">
                  <c:v>133.53088333333332</c:v>
                </c:pt>
                <c:pt idx="5046">
                  <c:v>133.54750000000001</c:v>
                </c:pt>
                <c:pt idx="5047">
                  <c:v>133.56421666666668</c:v>
                </c:pt>
                <c:pt idx="5048">
                  <c:v>133.58098333333334</c:v>
                </c:pt>
                <c:pt idx="5049">
                  <c:v>133.59771666666668</c:v>
                </c:pt>
                <c:pt idx="5050">
                  <c:v>133.61416666666668</c:v>
                </c:pt>
                <c:pt idx="5051">
                  <c:v>133.6309</c:v>
                </c:pt>
                <c:pt idx="5052">
                  <c:v>133.64758333333333</c:v>
                </c:pt>
                <c:pt idx="5053">
                  <c:v>133.66418333333334</c:v>
                </c:pt>
                <c:pt idx="5054">
                  <c:v>133.68086666666667</c:v>
                </c:pt>
                <c:pt idx="5055">
                  <c:v>133.69766666666666</c:v>
                </c:pt>
                <c:pt idx="5056">
                  <c:v>133.71423333333334</c:v>
                </c:pt>
                <c:pt idx="5057">
                  <c:v>133.73088333333334</c:v>
                </c:pt>
                <c:pt idx="5058">
                  <c:v>133.74773333333331</c:v>
                </c:pt>
                <c:pt idx="5059">
                  <c:v>133.76448333333332</c:v>
                </c:pt>
                <c:pt idx="5060">
                  <c:v>133.78098333333335</c:v>
                </c:pt>
                <c:pt idx="5061">
                  <c:v>133.79791666666668</c:v>
                </c:pt>
                <c:pt idx="5062">
                  <c:v>133.81446666666668</c:v>
                </c:pt>
                <c:pt idx="5063">
                  <c:v>133.83231666666669</c:v>
                </c:pt>
                <c:pt idx="5064">
                  <c:v>133.84771666666668</c:v>
                </c:pt>
                <c:pt idx="5065">
                  <c:v>133.86428333333333</c:v>
                </c:pt>
                <c:pt idx="5066">
                  <c:v>133.88101666666665</c:v>
                </c:pt>
                <c:pt idx="5067">
                  <c:v>133.89751666666666</c:v>
                </c:pt>
                <c:pt idx="5068">
                  <c:v>133.91428333333334</c:v>
                </c:pt>
                <c:pt idx="5069">
                  <c:v>133.93095</c:v>
                </c:pt>
                <c:pt idx="5070">
                  <c:v>133.94761666666668</c:v>
                </c:pt>
                <c:pt idx="5071">
                  <c:v>133.96426666666667</c:v>
                </c:pt>
                <c:pt idx="5072">
                  <c:v>133.98098333333334</c:v>
                </c:pt>
                <c:pt idx="5073">
                  <c:v>133.9974</c:v>
                </c:pt>
                <c:pt idx="5074">
                  <c:v>134.01446666666666</c:v>
                </c:pt>
                <c:pt idx="5075">
                  <c:v>134.03059999999999</c:v>
                </c:pt>
                <c:pt idx="5076">
                  <c:v>134.04750000000001</c:v>
                </c:pt>
                <c:pt idx="5077">
                  <c:v>134.06415000000001</c:v>
                </c:pt>
                <c:pt idx="5078">
                  <c:v>134.08078333333333</c:v>
                </c:pt>
                <c:pt idx="5079">
                  <c:v>134.09739999999999</c:v>
                </c:pt>
                <c:pt idx="5080">
                  <c:v>134.11415</c:v>
                </c:pt>
                <c:pt idx="5081">
                  <c:v>134.13081666666668</c:v>
                </c:pt>
                <c:pt idx="5082">
                  <c:v>134.14751666666666</c:v>
                </c:pt>
                <c:pt idx="5083">
                  <c:v>134.16413333333333</c:v>
                </c:pt>
                <c:pt idx="5084">
                  <c:v>134.18078333333332</c:v>
                </c:pt>
                <c:pt idx="5085">
                  <c:v>134.19748333333334</c:v>
                </c:pt>
                <c:pt idx="5086">
                  <c:v>134.2141</c:v>
                </c:pt>
                <c:pt idx="5087">
                  <c:v>134.23086666666666</c:v>
                </c:pt>
                <c:pt idx="5088">
                  <c:v>134.24756666666667</c:v>
                </c:pt>
                <c:pt idx="5089">
                  <c:v>134.26416666666668</c:v>
                </c:pt>
                <c:pt idx="5090">
                  <c:v>134.28073333333333</c:v>
                </c:pt>
                <c:pt idx="5091">
                  <c:v>134.29746666666668</c:v>
                </c:pt>
                <c:pt idx="5092">
                  <c:v>134.31413333333333</c:v>
                </c:pt>
                <c:pt idx="5093">
                  <c:v>134.33074999999999</c:v>
                </c:pt>
                <c:pt idx="5094">
                  <c:v>134.34743333333333</c:v>
                </c:pt>
                <c:pt idx="5095">
                  <c:v>134.36409999999998</c:v>
                </c:pt>
                <c:pt idx="5096">
                  <c:v>134.38081666666668</c:v>
                </c:pt>
                <c:pt idx="5097">
                  <c:v>134.39748333333333</c:v>
                </c:pt>
                <c:pt idx="5098">
                  <c:v>134.41418333333334</c:v>
                </c:pt>
                <c:pt idx="5099">
                  <c:v>134.43084999999999</c:v>
                </c:pt>
                <c:pt idx="5100">
                  <c:v>134.44751666666667</c:v>
                </c:pt>
                <c:pt idx="5101">
                  <c:v>134.46418333333332</c:v>
                </c:pt>
                <c:pt idx="5102">
                  <c:v>134.48081666666667</c:v>
                </c:pt>
                <c:pt idx="5103">
                  <c:v>134.49813333333333</c:v>
                </c:pt>
                <c:pt idx="5104">
                  <c:v>134.51426666666666</c:v>
                </c:pt>
                <c:pt idx="5105">
                  <c:v>134.53094999999999</c:v>
                </c:pt>
                <c:pt idx="5106">
                  <c:v>134.54750000000001</c:v>
                </c:pt>
                <c:pt idx="5107">
                  <c:v>134.56426666666667</c:v>
                </c:pt>
                <c:pt idx="5108">
                  <c:v>134.58086666666665</c:v>
                </c:pt>
                <c:pt idx="5109">
                  <c:v>134.59756666666667</c:v>
                </c:pt>
                <c:pt idx="5110">
                  <c:v>134.61428333333333</c:v>
                </c:pt>
                <c:pt idx="5111">
                  <c:v>134.63084999999998</c:v>
                </c:pt>
                <c:pt idx="5112">
                  <c:v>134.64755</c:v>
                </c:pt>
                <c:pt idx="5113">
                  <c:v>134.66423333333333</c:v>
                </c:pt>
                <c:pt idx="5114">
                  <c:v>134.68088333333333</c:v>
                </c:pt>
                <c:pt idx="5115">
                  <c:v>134.69756666666666</c:v>
                </c:pt>
                <c:pt idx="5116">
                  <c:v>134.71420000000001</c:v>
                </c:pt>
                <c:pt idx="5117">
                  <c:v>134.73093333333333</c:v>
                </c:pt>
                <c:pt idx="5118">
                  <c:v>134.74764999999999</c:v>
                </c:pt>
                <c:pt idx="5119">
                  <c:v>134.76415</c:v>
                </c:pt>
                <c:pt idx="5120">
                  <c:v>134.78111666666666</c:v>
                </c:pt>
                <c:pt idx="5121">
                  <c:v>134.79798333333332</c:v>
                </c:pt>
                <c:pt idx="5122">
                  <c:v>134.81455</c:v>
                </c:pt>
                <c:pt idx="5123">
                  <c:v>134.83128333333335</c:v>
                </c:pt>
                <c:pt idx="5124">
                  <c:v>134.84791666666666</c:v>
                </c:pt>
                <c:pt idx="5125">
                  <c:v>134.8646</c:v>
                </c:pt>
                <c:pt idx="5126">
                  <c:v>134.88123333333334</c:v>
                </c:pt>
                <c:pt idx="5127">
                  <c:v>134.89780000000002</c:v>
                </c:pt>
                <c:pt idx="5128">
                  <c:v>134.91481666666667</c:v>
                </c:pt>
                <c:pt idx="5129">
                  <c:v>134.93086666666667</c:v>
                </c:pt>
                <c:pt idx="5130">
                  <c:v>134.95009999999999</c:v>
                </c:pt>
                <c:pt idx="5131">
                  <c:v>134.96573333333333</c:v>
                </c:pt>
                <c:pt idx="5132">
                  <c:v>134.98124999999999</c:v>
                </c:pt>
                <c:pt idx="5133">
                  <c:v>134.99789999999999</c:v>
                </c:pt>
                <c:pt idx="5134">
                  <c:v>135.01468333333335</c:v>
                </c:pt>
                <c:pt idx="5135">
                  <c:v>135.03098333333335</c:v>
                </c:pt>
                <c:pt idx="5136">
                  <c:v>135.04769999999999</c:v>
                </c:pt>
                <c:pt idx="5137">
                  <c:v>135.06411666666665</c:v>
                </c:pt>
                <c:pt idx="5138">
                  <c:v>135.08088333333333</c:v>
                </c:pt>
                <c:pt idx="5139">
                  <c:v>135.0975</c:v>
                </c:pt>
                <c:pt idx="5140">
                  <c:v>135.11395000000002</c:v>
                </c:pt>
                <c:pt idx="5141">
                  <c:v>135.13124999999999</c:v>
                </c:pt>
                <c:pt idx="5142">
                  <c:v>135.14753333333334</c:v>
                </c:pt>
                <c:pt idx="5143">
                  <c:v>135.16408333333334</c:v>
                </c:pt>
                <c:pt idx="5144">
                  <c:v>135.1808</c:v>
                </c:pt>
                <c:pt idx="5145">
                  <c:v>135.19743333333332</c:v>
                </c:pt>
                <c:pt idx="5146">
                  <c:v>135.21411666666665</c:v>
                </c:pt>
                <c:pt idx="5147">
                  <c:v>135.23076666666665</c:v>
                </c:pt>
                <c:pt idx="5148">
                  <c:v>135.24746666666667</c:v>
                </c:pt>
                <c:pt idx="5149">
                  <c:v>135.26421666666667</c:v>
                </c:pt>
                <c:pt idx="5150">
                  <c:v>135.28081666666668</c:v>
                </c:pt>
                <c:pt idx="5151">
                  <c:v>135.29746666666668</c:v>
                </c:pt>
                <c:pt idx="5152">
                  <c:v>135.31405000000001</c:v>
                </c:pt>
                <c:pt idx="5153">
                  <c:v>135.33078333333333</c:v>
                </c:pt>
                <c:pt idx="5154">
                  <c:v>135.34741666666667</c:v>
                </c:pt>
                <c:pt idx="5155">
                  <c:v>135.36408333333333</c:v>
                </c:pt>
                <c:pt idx="5156">
                  <c:v>135.38083333333333</c:v>
                </c:pt>
                <c:pt idx="5157">
                  <c:v>135.39746666666667</c:v>
                </c:pt>
                <c:pt idx="5158">
                  <c:v>135.41411666666667</c:v>
                </c:pt>
                <c:pt idx="5159">
                  <c:v>135.43084999999999</c:v>
                </c:pt>
                <c:pt idx="5160">
                  <c:v>135.44751666666667</c:v>
                </c:pt>
                <c:pt idx="5161">
                  <c:v>135.46484999999998</c:v>
                </c:pt>
                <c:pt idx="5162">
                  <c:v>135.48108333333332</c:v>
                </c:pt>
                <c:pt idx="5163">
                  <c:v>135.49876666666668</c:v>
                </c:pt>
                <c:pt idx="5164">
                  <c:v>135.51464999999999</c:v>
                </c:pt>
                <c:pt idx="5165">
                  <c:v>135.53141666666667</c:v>
                </c:pt>
                <c:pt idx="5166">
                  <c:v>135.54816666666667</c:v>
                </c:pt>
                <c:pt idx="5167">
                  <c:v>135.56446666666668</c:v>
                </c:pt>
                <c:pt idx="5168">
                  <c:v>135.58108333333334</c:v>
                </c:pt>
                <c:pt idx="5169">
                  <c:v>135.59773333333334</c:v>
                </c:pt>
                <c:pt idx="5170">
                  <c:v>135.61436666666665</c:v>
                </c:pt>
                <c:pt idx="5171">
                  <c:v>135.63101666666665</c:v>
                </c:pt>
                <c:pt idx="5172">
                  <c:v>135.64803333333333</c:v>
                </c:pt>
                <c:pt idx="5173">
                  <c:v>135.66454999999999</c:v>
                </c:pt>
                <c:pt idx="5174">
                  <c:v>135.68123333333332</c:v>
                </c:pt>
                <c:pt idx="5175">
                  <c:v>135.70231666666666</c:v>
                </c:pt>
                <c:pt idx="5176">
                  <c:v>135.71420000000001</c:v>
                </c:pt>
                <c:pt idx="5177">
                  <c:v>135.73085</c:v>
                </c:pt>
                <c:pt idx="5178">
                  <c:v>135.74865</c:v>
                </c:pt>
                <c:pt idx="5179">
                  <c:v>135.7646</c:v>
                </c:pt>
                <c:pt idx="5180">
                  <c:v>135.78123333333332</c:v>
                </c:pt>
                <c:pt idx="5181">
                  <c:v>135.79793333333333</c:v>
                </c:pt>
                <c:pt idx="5182">
                  <c:v>135.81443333333334</c:v>
                </c:pt>
                <c:pt idx="5183">
                  <c:v>135.83093333333332</c:v>
                </c:pt>
                <c:pt idx="5184">
                  <c:v>135.84755000000001</c:v>
                </c:pt>
                <c:pt idx="5185">
                  <c:v>135.86416666666668</c:v>
                </c:pt>
                <c:pt idx="5186">
                  <c:v>135.8809</c:v>
                </c:pt>
                <c:pt idx="5187">
                  <c:v>135.89761666666666</c:v>
                </c:pt>
                <c:pt idx="5188">
                  <c:v>135.91428333333334</c:v>
                </c:pt>
                <c:pt idx="5189">
                  <c:v>135.93084999999999</c:v>
                </c:pt>
                <c:pt idx="5190">
                  <c:v>135.94753333333333</c:v>
                </c:pt>
                <c:pt idx="5191">
                  <c:v>135.96424999999999</c:v>
                </c:pt>
                <c:pt idx="5192">
                  <c:v>135.98085</c:v>
                </c:pt>
                <c:pt idx="5193">
                  <c:v>135.99760000000001</c:v>
                </c:pt>
                <c:pt idx="5194">
                  <c:v>136.01453333333333</c:v>
                </c:pt>
                <c:pt idx="5195">
                  <c:v>136.0308</c:v>
                </c:pt>
                <c:pt idx="5196">
                  <c:v>136.04745</c:v>
                </c:pt>
                <c:pt idx="5197">
                  <c:v>136.06413333333333</c:v>
                </c:pt>
                <c:pt idx="5198">
                  <c:v>136.08071666666666</c:v>
                </c:pt>
                <c:pt idx="5199">
                  <c:v>136.0975</c:v>
                </c:pt>
                <c:pt idx="5200">
                  <c:v>136.11409999999998</c:v>
                </c:pt>
                <c:pt idx="5201">
                  <c:v>136.13076666666666</c:v>
                </c:pt>
                <c:pt idx="5202">
                  <c:v>136.14741666666666</c:v>
                </c:pt>
                <c:pt idx="5203">
                  <c:v>136.16418333333334</c:v>
                </c:pt>
                <c:pt idx="5204">
                  <c:v>136.1808</c:v>
                </c:pt>
                <c:pt idx="5205">
                  <c:v>136.19739999999999</c:v>
                </c:pt>
                <c:pt idx="5206">
                  <c:v>136.21413333333334</c:v>
                </c:pt>
                <c:pt idx="5207">
                  <c:v>136.23078333333333</c:v>
                </c:pt>
                <c:pt idx="5208">
                  <c:v>136.24758333333332</c:v>
                </c:pt>
                <c:pt idx="5209">
                  <c:v>136.26409999999998</c:v>
                </c:pt>
                <c:pt idx="5210">
                  <c:v>136.28076666666666</c:v>
                </c:pt>
                <c:pt idx="5211">
                  <c:v>136.29741666666666</c:v>
                </c:pt>
                <c:pt idx="5212">
                  <c:v>136.31408333333334</c:v>
                </c:pt>
                <c:pt idx="5213">
                  <c:v>136.33076666666665</c:v>
                </c:pt>
                <c:pt idx="5214">
                  <c:v>136.34748333333334</c:v>
                </c:pt>
                <c:pt idx="5215">
                  <c:v>136.36409999999998</c:v>
                </c:pt>
                <c:pt idx="5216">
                  <c:v>136.38083333333333</c:v>
                </c:pt>
                <c:pt idx="5217">
                  <c:v>136.3974</c:v>
                </c:pt>
                <c:pt idx="5218">
                  <c:v>136.41416666666666</c:v>
                </c:pt>
                <c:pt idx="5219">
                  <c:v>136.43075000000002</c:v>
                </c:pt>
                <c:pt idx="5220">
                  <c:v>136.44750000000002</c:v>
                </c:pt>
                <c:pt idx="5221">
                  <c:v>136.46411666666665</c:v>
                </c:pt>
                <c:pt idx="5222">
                  <c:v>136.48076666666665</c:v>
                </c:pt>
                <c:pt idx="5223">
                  <c:v>136.49828333333332</c:v>
                </c:pt>
                <c:pt idx="5224">
                  <c:v>136.51418333333334</c:v>
                </c:pt>
                <c:pt idx="5225">
                  <c:v>136.53081666666668</c:v>
                </c:pt>
                <c:pt idx="5226">
                  <c:v>136.54759999999999</c:v>
                </c:pt>
                <c:pt idx="5227">
                  <c:v>136.56426666666667</c:v>
                </c:pt>
                <c:pt idx="5228">
                  <c:v>136.58091666666667</c:v>
                </c:pt>
                <c:pt idx="5229">
                  <c:v>136.59761666666665</c:v>
                </c:pt>
                <c:pt idx="5230">
                  <c:v>136.61431666666667</c:v>
                </c:pt>
                <c:pt idx="5231">
                  <c:v>136.63088333333332</c:v>
                </c:pt>
                <c:pt idx="5232">
                  <c:v>136.64750000000001</c:v>
                </c:pt>
                <c:pt idx="5233">
                  <c:v>136.66426666666666</c:v>
                </c:pt>
                <c:pt idx="5234">
                  <c:v>136.68086666666667</c:v>
                </c:pt>
                <c:pt idx="5235">
                  <c:v>136.69758333333331</c:v>
                </c:pt>
                <c:pt idx="5236">
                  <c:v>136.71420000000001</c:v>
                </c:pt>
                <c:pt idx="5237">
                  <c:v>136.73088333333331</c:v>
                </c:pt>
                <c:pt idx="5238">
                  <c:v>136.74763333333334</c:v>
                </c:pt>
                <c:pt idx="5239">
                  <c:v>136.76418333333334</c:v>
                </c:pt>
                <c:pt idx="5240">
                  <c:v>136.78086666666667</c:v>
                </c:pt>
                <c:pt idx="5241">
                  <c:v>136.79781666666668</c:v>
                </c:pt>
                <c:pt idx="5242">
                  <c:v>136.81423333333333</c:v>
                </c:pt>
                <c:pt idx="5243">
                  <c:v>136.83088333333333</c:v>
                </c:pt>
                <c:pt idx="5244">
                  <c:v>136.84758333333332</c:v>
                </c:pt>
                <c:pt idx="5245">
                  <c:v>136.86423333333332</c:v>
                </c:pt>
                <c:pt idx="5246">
                  <c:v>136.88085000000001</c:v>
                </c:pt>
                <c:pt idx="5247">
                  <c:v>136.89759999999998</c:v>
                </c:pt>
                <c:pt idx="5248">
                  <c:v>136.91431666666668</c:v>
                </c:pt>
                <c:pt idx="5249">
                  <c:v>136.93085000000002</c:v>
                </c:pt>
                <c:pt idx="5250">
                  <c:v>136.94753333333335</c:v>
                </c:pt>
                <c:pt idx="5251">
                  <c:v>136.96506666666667</c:v>
                </c:pt>
                <c:pt idx="5252">
                  <c:v>136.98133333333331</c:v>
                </c:pt>
                <c:pt idx="5253">
                  <c:v>136.99789999999999</c:v>
                </c:pt>
                <c:pt idx="5254">
                  <c:v>137.01480000000001</c:v>
                </c:pt>
                <c:pt idx="5255">
                  <c:v>137.0309</c:v>
                </c:pt>
                <c:pt idx="5256">
                  <c:v>137.04759999999999</c:v>
                </c:pt>
                <c:pt idx="5257">
                  <c:v>137.06413333333333</c:v>
                </c:pt>
                <c:pt idx="5258">
                  <c:v>137.08080000000001</c:v>
                </c:pt>
                <c:pt idx="5259">
                  <c:v>137.09741666666665</c:v>
                </c:pt>
                <c:pt idx="5260">
                  <c:v>137.11411666666666</c:v>
                </c:pt>
                <c:pt idx="5261">
                  <c:v>137.13083333333333</c:v>
                </c:pt>
                <c:pt idx="5262">
                  <c:v>137.14741666666666</c:v>
                </c:pt>
                <c:pt idx="5263">
                  <c:v>137.16409999999999</c:v>
                </c:pt>
                <c:pt idx="5264">
                  <c:v>137.18086666666667</c:v>
                </c:pt>
                <c:pt idx="5265">
                  <c:v>137.19743333333332</c:v>
                </c:pt>
                <c:pt idx="5266">
                  <c:v>137.21411666666665</c:v>
                </c:pt>
                <c:pt idx="5267">
                  <c:v>137.23078333333333</c:v>
                </c:pt>
                <c:pt idx="5268">
                  <c:v>137.24805000000001</c:v>
                </c:pt>
                <c:pt idx="5269">
                  <c:v>137.26416666666668</c:v>
                </c:pt>
                <c:pt idx="5270">
                  <c:v>137.28078333333332</c:v>
                </c:pt>
                <c:pt idx="5271">
                  <c:v>137.29748333333333</c:v>
                </c:pt>
                <c:pt idx="5272">
                  <c:v>137.3142</c:v>
                </c:pt>
                <c:pt idx="5273">
                  <c:v>137.33088333333333</c:v>
                </c:pt>
                <c:pt idx="5274">
                  <c:v>137.34763333333333</c:v>
                </c:pt>
                <c:pt idx="5275">
                  <c:v>137.36425</c:v>
                </c:pt>
                <c:pt idx="5276">
                  <c:v>137.381</c:v>
                </c:pt>
                <c:pt idx="5277">
                  <c:v>137.39763333333335</c:v>
                </c:pt>
                <c:pt idx="5278">
                  <c:v>137.41436666666667</c:v>
                </c:pt>
                <c:pt idx="5279">
                  <c:v>137.43100000000001</c:v>
                </c:pt>
                <c:pt idx="5280">
                  <c:v>137.44771666666665</c:v>
                </c:pt>
                <c:pt idx="5281">
                  <c:v>137.46436666666665</c:v>
                </c:pt>
                <c:pt idx="5282">
                  <c:v>137.48086666666669</c:v>
                </c:pt>
                <c:pt idx="5283">
                  <c:v>137.49868333333333</c:v>
                </c:pt>
                <c:pt idx="5284">
                  <c:v>137.51456666666667</c:v>
                </c:pt>
                <c:pt idx="5285">
                  <c:v>137.53111666666666</c:v>
                </c:pt>
                <c:pt idx="5286">
                  <c:v>137.54758333333334</c:v>
                </c:pt>
                <c:pt idx="5287">
                  <c:v>137.56421666666665</c:v>
                </c:pt>
                <c:pt idx="5288">
                  <c:v>137.58086666666668</c:v>
                </c:pt>
                <c:pt idx="5289">
                  <c:v>137.59915000000001</c:v>
                </c:pt>
                <c:pt idx="5290">
                  <c:v>137.61454999999998</c:v>
                </c:pt>
                <c:pt idx="5291">
                  <c:v>137.63548333333335</c:v>
                </c:pt>
                <c:pt idx="5292">
                  <c:v>137.64763333333335</c:v>
                </c:pt>
                <c:pt idx="5293">
                  <c:v>137.66420000000002</c:v>
                </c:pt>
                <c:pt idx="5294">
                  <c:v>137.68086666666667</c:v>
                </c:pt>
                <c:pt idx="5295">
                  <c:v>137.69756666666666</c:v>
                </c:pt>
                <c:pt idx="5296">
                  <c:v>137.71518333333333</c:v>
                </c:pt>
                <c:pt idx="5297">
                  <c:v>137.73504999999997</c:v>
                </c:pt>
                <c:pt idx="5298">
                  <c:v>137.74751666666668</c:v>
                </c:pt>
                <c:pt idx="5299">
                  <c:v>137.77610000000001</c:v>
                </c:pt>
                <c:pt idx="5300">
                  <c:v>137.78226666666666</c:v>
                </c:pt>
                <c:pt idx="5301">
                  <c:v>137.79765</c:v>
                </c:pt>
                <c:pt idx="5302">
                  <c:v>137.81424999999999</c:v>
                </c:pt>
                <c:pt idx="5303">
                  <c:v>137.83089999999999</c:v>
                </c:pt>
                <c:pt idx="5304">
                  <c:v>137.8476</c:v>
                </c:pt>
                <c:pt idx="5305">
                  <c:v>137.86425</c:v>
                </c:pt>
                <c:pt idx="5306">
                  <c:v>137.88086666666669</c:v>
                </c:pt>
                <c:pt idx="5307">
                  <c:v>137.89750000000001</c:v>
                </c:pt>
                <c:pt idx="5308">
                  <c:v>137.91683333333333</c:v>
                </c:pt>
                <c:pt idx="5309">
                  <c:v>137.93098333333333</c:v>
                </c:pt>
                <c:pt idx="5310">
                  <c:v>137.94765000000001</c:v>
                </c:pt>
                <c:pt idx="5311">
                  <c:v>137.96414999999999</c:v>
                </c:pt>
                <c:pt idx="5312">
                  <c:v>137.98085</c:v>
                </c:pt>
                <c:pt idx="5313">
                  <c:v>137.99756666666664</c:v>
                </c:pt>
                <c:pt idx="5314">
                  <c:v>138.0146</c:v>
                </c:pt>
                <c:pt idx="5315">
                  <c:v>138.03073333333333</c:v>
                </c:pt>
                <c:pt idx="5316">
                  <c:v>138.04730000000001</c:v>
                </c:pt>
                <c:pt idx="5317">
                  <c:v>138.0641</c:v>
                </c:pt>
                <c:pt idx="5318">
                  <c:v>138.08073333333331</c:v>
                </c:pt>
                <c:pt idx="5319">
                  <c:v>138.09745000000001</c:v>
                </c:pt>
                <c:pt idx="5320">
                  <c:v>138.11416666666668</c:v>
                </c:pt>
                <c:pt idx="5321">
                  <c:v>138.13103333333331</c:v>
                </c:pt>
                <c:pt idx="5322">
                  <c:v>138.14744999999999</c:v>
                </c:pt>
                <c:pt idx="5323">
                  <c:v>138.16409999999999</c:v>
                </c:pt>
                <c:pt idx="5324">
                  <c:v>138.18086666666667</c:v>
                </c:pt>
                <c:pt idx="5325">
                  <c:v>138.19754999999998</c:v>
                </c:pt>
                <c:pt idx="5326">
                  <c:v>138.21435000000002</c:v>
                </c:pt>
                <c:pt idx="5327">
                  <c:v>138.23073333333332</c:v>
                </c:pt>
                <c:pt idx="5328">
                  <c:v>138.24744999999999</c:v>
                </c:pt>
                <c:pt idx="5329">
                  <c:v>138.26406666666665</c:v>
                </c:pt>
                <c:pt idx="5330">
                  <c:v>138.2808</c:v>
                </c:pt>
                <c:pt idx="5331">
                  <c:v>138.29745</c:v>
                </c:pt>
                <c:pt idx="5332">
                  <c:v>138.31405000000001</c:v>
                </c:pt>
                <c:pt idx="5333">
                  <c:v>138.33080000000001</c:v>
                </c:pt>
                <c:pt idx="5334">
                  <c:v>138.34745000000001</c:v>
                </c:pt>
                <c:pt idx="5335">
                  <c:v>138.36415</c:v>
                </c:pt>
                <c:pt idx="5336">
                  <c:v>138.38081666666668</c:v>
                </c:pt>
                <c:pt idx="5337">
                  <c:v>138.39743333333334</c:v>
                </c:pt>
                <c:pt idx="5338">
                  <c:v>138.41415000000001</c:v>
                </c:pt>
                <c:pt idx="5339">
                  <c:v>138.43078333333332</c:v>
                </c:pt>
                <c:pt idx="5340">
                  <c:v>138.44741666666667</c:v>
                </c:pt>
                <c:pt idx="5341">
                  <c:v>138.46403333333333</c:v>
                </c:pt>
                <c:pt idx="5342">
                  <c:v>138.48076666666665</c:v>
                </c:pt>
                <c:pt idx="5343">
                  <c:v>138.49823333333333</c:v>
                </c:pt>
                <c:pt idx="5344">
                  <c:v>138.51396666666668</c:v>
                </c:pt>
                <c:pt idx="5345">
                  <c:v>138.53091666666666</c:v>
                </c:pt>
                <c:pt idx="5346">
                  <c:v>138.54763333333332</c:v>
                </c:pt>
                <c:pt idx="5347">
                  <c:v>138.56423333333333</c:v>
                </c:pt>
                <c:pt idx="5348">
                  <c:v>138.58091666666667</c:v>
                </c:pt>
                <c:pt idx="5349">
                  <c:v>138.59761666666665</c:v>
                </c:pt>
                <c:pt idx="5350">
                  <c:v>138.61435</c:v>
                </c:pt>
                <c:pt idx="5351">
                  <c:v>138.63098333333335</c:v>
                </c:pt>
                <c:pt idx="5352">
                  <c:v>138.64743333333334</c:v>
                </c:pt>
                <c:pt idx="5353">
                  <c:v>138.66395</c:v>
                </c:pt>
                <c:pt idx="5354">
                  <c:v>138.68089999999998</c:v>
                </c:pt>
                <c:pt idx="5355">
                  <c:v>138.69754999999998</c:v>
                </c:pt>
                <c:pt idx="5356">
                  <c:v>138.71416666666667</c:v>
                </c:pt>
                <c:pt idx="5357">
                  <c:v>138.73098333333334</c:v>
                </c:pt>
                <c:pt idx="5358">
                  <c:v>138.74811666666668</c:v>
                </c:pt>
                <c:pt idx="5359">
                  <c:v>138.76420000000002</c:v>
                </c:pt>
                <c:pt idx="5360">
                  <c:v>138.78085000000002</c:v>
                </c:pt>
                <c:pt idx="5361">
                  <c:v>138.79763333333332</c:v>
                </c:pt>
                <c:pt idx="5362">
                  <c:v>138.81418333333335</c:v>
                </c:pt>
                <c:pt idx="5363">
                  <c:v>138.83091666666667</c:v>
                </c:pt>
                <c:pt idx="5364">
                  <c:v>138.84758333333332</c:v>
                </c:pt>
                <c:pt idx="5365">
                  <c:v>138.86420000000001</c:v>
                </c:pt>
                <c:pt idx="5366">
                  <c:v>138.88085000000001</c:v>
                </c:pt>
                <c:pt idx="5367">
                  <c:v>138.89758333333333</c:v>
                </c:pt>
                <c:pt idx="5368">
                  <c:v>138.91424999999998</c:v>
                </c:pt>
                <c:pt idx="5369">
                  <c:v>138.93091666666666</c:v>
                </c:pt>
                <c:pt idx="5370">
                  <c:v>138.94754999999998</c:v>
                </c:pt>
                <c:pt idx="5371">
                  <c:v>138.96433333333334</c:v>
                </c:pt>
                <c:pt idx="5372">
                  <c:v>138.98093333333333</c:v>
                </c:pt>
                <c:pt idx="5373">
                  <c:v>138.99763333333334</c:v>
                </c:pt>
                <c:pt idx="5374">
                  <c:v>139.01435000000001</c:v>
                </c:pt>
                <c:pt idx="5375">
                  <c:v>139.03081666666668</c:v>
                </c:pt>
                <c:pt idx="5376">
                  <c:v>139.04750000000001</c:v>
                </c:pt>
                <c:pt idx="5377">
                  <c:v>139.0641</c:v>
                </c:pt>
                <c:pt idx="5378">
                  <c:v>139.08085</c:v>
                </c:pt>
                <c:pt idx="5379">
                  <c:v>139.09748333333334</c:v>
                </c:pt>
                <c:pt idx="5380">
                  <c:v>139.11409999999998</c:v>
                </c:pt>
                <c:pt idx="5381">
                  <c:v>139.13078333333334</c:v>
                </c:pt>
                <c:pt idx="5382">
                  <c:v>139.14744999999999</c:v>
                </c:pt>
                <c:pt idx="5383">
                  <c:v>139.16511666666665</c:v>
                </c:pt>
                <c:pt idx="5384">
                  <c:v>139.18123333333332</c:v>
                </c:pt>
                <c:pt idx="5385">
                  <c:v>139.19741666666667</c:v>
                </c:pt>
                <c:pt idx="5386">
                  <c:v>139.21408333333332</c:v>
                </c:pt>
                <c:pt idx="5387">
                  <c:v>139.23081666666667</c:v>
                </c:pt>
                <c:pt idx="5388">
                  <c:v>139.24751666666668</c:v>
                </c:pt>
                <c:pt idx="5389">
                  <c:v>139.26416666666668</c:v>
                </c:pt>
                <c:pt idx="5390">
                  <c:v>139.28073333333333</c:v>
                </c:pt>
                <c:pt idx="5391">
                  <c:v>139.29743333333332</c:v>
                </c:pt>
                <c:pt idx="5392">
                  <c:v>139.3141</c:v>
                </c:pt>
                <c:pt idx="5393">
                  <c:v>139.33080000000001</c:v>
                </c:pt>
                <c:pt idx="5394">
                  <c:v>139.3475</c:v>
                </c:pt>
                <c:pt idx="5395">
                  <c:v>139.36421666666666</c:v>
                </c:pt>
                <c:pt idx="5396">
                  <c:v>139.38076666666666</c:v>
                </c:pt>
                <c:pt idx="5397">
                  <c:v>139.39746666666667</c:v>
                </c:pt>
                <c:pt idx="5398">
                  <c:v>139.41408333333331</c:v>
                </c:pt>
                <c:pt idx="5399">
                  <c:v>139.43088333333333</c:v>
                </c:pt>
                <c:pt idx="5400">
                  <c:v>139.44745</c:v>
                </c:pt>
                <c:pt idx="5401">
                  <c:v>139.4641</c:v>
                </c:pt>
                <c:pt idx="5402">
                  <c:v>139.48083333333335</c:v>
                </c:pt>
                <c:pt idx="5403">
                  <c:v>139.49828333333335</c:v>
                </c:pt>
                <c:pt idx="5404">
                  <c:v>139.51415</c:v>
                </c:pt>
                <c:pt idx="5405">
                  <c:v>139.53103333333331</c:v>
                </c:pt>
                <c:pt idx="5406">
                  <c:v>139.54765</c:v>
                </c:pt>
                <c:pt idx="5407">
                  <c:v>139.56424999999999</c:v>
                </c:pt>
                <c:pt idx="5408">
                  <c:v>139.58103333333332</c:v>
                </c:pt>
                <c:pt idx="5409">
                  <c:v>139.59751666666668</c:v>
                </c:pt>
                <c:pt idx="5410">
                  <c:v>139.61430000000001</c:v>
                </c:pt>
                <c:pt idx="5411">
                  <c:v>139.63095000000001</c:v>
                </c:pt>
                <c:pt idx="5412">
                  <c:v>139.64761666666666</c:v>
                </c:pt>
                <c:pt idx="5413">
                  <c:v>139.66426666666666</c:v>
                </c:pt>
                <c:pt idx="5414">
                  <c:v>139.68093333333334</c:v>
                </c:pt>
                <c:pt idx="5415">
                  <c:v>139.69753333333335</c:v>
                </c:pt>
                <c:pt idx="5416">
                  <c:v>139.71423333333331</c:v>
                </c:pt>
                <c:pt idx="5417">
                  <c:v>139.73096666666666</c:v>
                </c:pt>
                <c:pt idx="5418">
                  <c:v>139.74751666666668</c:v>
                </c:pt>
                <c:pt idx="5419">
                  <c:v>139.76435000000001</c:v>
                </c:pt>
                <c:pt idx="5420">
                  <c:v>139.7809</c:v>
                </c:pt>
                <c:pt idx="5421">
                  <c:v>139.79756666666665</c:v>
                </c:pt>
                <c:pt idx="5422">
                  <c:v>139.8142</c:v>
                </c:pt>
                <c:pt idx="5423">
                  <c:v>139.83104999999998</c:v>
                </c:pt>
                <c:pt idx="5424">
                  <c:v>139.84758333333332</c:v>
                </c:pt>
                <c:pt idx="5425">
                  <c:v>139.86425</c:v>
                </c:pt>
                <c:pt idx="5426">
                  <c:v>139.88098333333335</c:v>
                </c:pt>
                <c:pt idx="5427">
                  <c:v>139.89755</c:v>
                </c:pt>
                <c:pt idx="5428">
                  <c:v>139.91421666666665</c:v>
                </c:pt>
                <c:pt idx="5429">
                  <c:v>139.93083333333334</c:v>
                </c:pt>
                <c:pt idx="5430">
                  <c:v>139.94765000000001</c:v>
                </c:pt>
                <c:pt idx="5431">
                  <c:v>139.96406666666664</c:v>
                </c:pt>
                <c:pt idx="5432">
                  <c:v>139.98151666666666</c:v>
                </c:pt>
                <c:pt idx="5433">
                  <c:v>139.99883333333335</c:v>
                </c:pt>
                <c:pt idx="5434">
                  <c:v>140.01463333333334</c:v>
                </c:pt>
                <c:pt idx="5435">
                  <c:v>140.03100000000001</c:v>
                </c:pt>
                <c:pt idx="5436">
                  <c:v>140.04773333333333</c:v>
                </c:pt>
                <c:pt idx="5437">
                  <c:v>140.06426666666667</c:v>
                </c:pt>
                <c:pt idx="5438">
                  <c:v>140.0814</c:v>
                </c:pt>
                <c:pt idx="5439">
                  <c:v>140.09753333333336</c:v>
                </c:pt>
                <c:pt idx="5440">
                  <c:v>140.11409999999998</c:v>
                </c:pt>
                <c:pt idx="5441">
                  <c:v>140.13081666666668</c:v>
                </c:pt>
                <c:pt idx="5442">
                  <c:v>140.14789999999999</c:v>
                </c:pt>
                <c:pt idx="5443">
                  <c:v>140.16418333333334</c:v>
                </c:pt>
                <c:pt idx="5444">
                  <c:v>140.18073333333331</c:v>
                </c:pt>
                <c:pt idx="5445">
                  <c:v>140.19739999999999</c:v>
                </c:pt>
                <c:pt idx="5446">
                  <c:v>140.21420000000001</c:v>
                </c:pt>
                <c:pt idx="5447">
                  <c:v>140.23081666666667</c:v>
                </c:pt>
                <c:pt idx="5448">
                  <c:v>140.24731666666668</c:v>
                </c:pt>
                <c:pt idx="5449">
                  <c:v>140.26411666666667</c:v>
                </c:pt>
                <c:pt idx="5450">
                  <c:v>140.28078333333332</c:v>
                </c:pt>
                <c:pt idx="5451">
                  <c:v>140.29750000000001</c:v>
                </c:pt>
                <c:pt idx="5452">
                  <c:v>140.31413333333333</c:v>
                </c:pt>
                <c:pt idx="5453">
                  <c:v>140.33083333333335</c:v>
                </c:pt>
                <c:pt idx="5454">
                  <c:v>140.3475</c:v>
                </c:pt>
                <c:pt idx="5455">
                  <c:v>140.36435</c:v>
                </c:pt>
                <c:pt idx="5456">
                  <c:v>140.38096666666667</c:v>
                </c:pt>
                <c:pt idx="5457">
                  <c:v>140.39775</c:v>
                </c:pt>
                <c:pt idx="5458">
                  <c:v>140.41431666666668</c:v>
                </c:pt>
                <c:pt idx="5459">
                  <c:v>140.43076666666667</c:v>
                </c:pt>
                <c:pt idx="5460">
                  <c:v>140.44759999999999</c:v>
                </c:pt>
                <c:pt idx="5461">
                  <c:v>140.46433333333334</c:v>
                </c:pt>
                <c:pt idx="5462">
                  <c:v>140.48211666666666</c:v>
                </c:pt>
                <c:pt idx="5463">
                  <c:v>140.4992</c:v>
                </c:pt>
                <c:pt idx="5464">
                  <c:v>140.51525000000001</c:v>
                </c:pt>
                <c:pt idx="5465">
                  <c:v>140.53126666666668</c:v>
                </c:pt>
                <c:pt idx="5466">
                  <c:v>140.54804999999999</c:v>
                </c:pt>
                <c:pt idx="5467">
                  <c:v>140.56455</c:v>
                </c:pt>
                <c:pt idx="5468">
                  <c:v>140.58133333333333</c:v>
                </c:pt>
                <c:pt idx="5469">
                  <c:v>140.59795</c:v>
                </c:pt>
                <c:pt idx="5470">
                  <c:v>140.61461666666668</c:v>
                </c:pt>
                <c:pt idx="5471">
                  <c:v>140.63115000000002</c:v>
                </c:pt>
                <c:pt idx="5472">
                  <c:v>140.64788333333334</c:v>
                </c:pt>
                <c:pt idx="5473">
                  <c:v>140.66468333333333</c:v>
                </c:pt>
                <c:pt idx="5474">
                  <c:v>140.68205</c:v>
                </c:pt>
                <c:pt idx="5475">
                  <c:v>140.69796666666667</c:v>
                </c:pt>
                <c:pt idx="5476">
                  <c:v>140.71439999999998</c:v>
                </c:pt>
                <c:pt idx="5477">
                  <c:v>140.73089999999999</c:v>
                </c:pt>
                <c:pt idx="5478">
                  <c:v>140.74834999999999</c:v>
                </c:pt>
                <c:pt idx="5479">
                  <c:v>140.76448333333335</c:v>
                </c:pt>
                <c:pt idx="5480">
                  <c:v>140.78086666666667</c:v>
                </c:pt>
                <c:pt idx="5481">
                  <c:v>140.79759999999999</c:v>
                </c:pt>
                <c:pt idx="5482">
                  <c:v>140.81431666666668</c:v>
                </c:pt>
                <c:pt idx="5483">
                  <c:v>140.83096666666668</c:v>
                </c:pt>
                <c:pt idx="5484">
                  <c:v>140.84758333333332</c:v>
                </c:pt>
                <c:pt idx="5485">
                  <c:v>140.86439999999999</c:v>
                </c:pt>
                <c:pt idx="5486">
                  <c:v>140.881</c:v>
                </c:pt>
                <c:pt idx="5487">
                  <c:v>140.89761666666666</c:v>
                </c:pt>
                <c:pt idx="5488">
                  <c:v>140.91426666666666</c:v>
                </c:pt>
                <c:pt idx="5489">
                  <c:v>140.93088333333333</c:v>
                </c:pt>
                <c:pt idx="5490">
                  <c:v>140.94766666666666</c:v>
                </c:pt>
                <c:pt idx="5491">
                  <c:v>140.96420000000001</c:v>
                </c:pt>
                <c:pt idx="5492">
                  <c:v>140.98091666666667</c:v>
                </c:pt>
                <c:pt idx="5493">
                  <c:v>140.99758333333332</c:v>
                </c:pt>
                <c:pt idx="5494">
                  <c:v>141.01433333333335</c:v>
                </c:pt>
                <c:pt idx="5495">
                  <c:v>141.03081666666668</c:v>
                </c:pt>
                <c:pt idx="5496">
                  <c:v>141.04743333333332</c:v>
                </c:pt>
                <c:pt idx="5497">
                  <c:v>141.06423333333333</c:v>
                </c:pt>
                <c:pt idx="5498">
                  <c:v>141.08081666666666</c:v>
                </c:pt>
                <c:pt idx="5499">
                  <c:v>141.09741666666665</c:v>
                </c:pt>
                <c:pt idx="5500">
                  <c:v>141.11456666666666</c:v>
                </c:pt>
                <c:pt idx="5501">
                  <c:v>141.13078333333334</c:v>
                </c:pt>
                <c:pt idx="5502">
                  <c:v>141.14741666666666</c:v>
                </c:pt>
                <c:pt idx="5503">
                  <c:v>141.16413333333333</c:v>
                </c:pt>
                <c:pt idx="5504">
                  <c:v>141.18076666666667</c:v>
                </c:pt>
                <c:pt idx="5505">
                  <c:v>141.19745</c:v>
                </c:pt>
                <c:pt idx="5506">
                  <c:v>141.21406666666664</c:v>
                </c:pt>
                <c:pt idx="5507">
                  <c:v>141.23075</c:v>
                </c:pt>
                <c:pt idx="5508">
                  <c:v>141.24748333333335</c:v>
                </c:pt>
                <c:pt idx="5509">
                  <c:v>141.26415</c:v>
                </c:pt>
                <c:pt idx="5510">
                  <c:v>141.2808</c:v>
                </c:pt>
                <c:pt idx="5511">
                  <c:v>141.29746666666668</c:v>
                </c:pt>
                <c:pt idx="5512">
                  <c:v>141.31418333333335</c:v>
                </c:pt>
                <c:pt idx="5513">
                  <c:v>141.33076666666665</c:v>
                </c:pt>
                <c:pt idx="5514">
                  <c:v>141.34746666666666</c:v>
                </c:pt>
                <c:pt idx="5515">
                  <c:v>141.36411666666666</c:v>
                </c:pt>
                <c:pt idx="5516">
                  <c:v>141.38079999999999</c:v>
                </c:pt>
                <c:pt idx="5517">
                  <c:v>141.39744999999999</c:v>
                </c:pt>
                <c:pt idx="5518">
                  <c:v>141.41416666666666</c:v>
                </c:pt>
                <c:pt idx="5519">
                  <c:v>141.4308</c:v>
                </c:pt>
                <c:pt idx="5520">
                  <c:v>141.44738333333333</c:v>
                </c:pt>
                <c:pt idx="5521">
                  <c:v>141.46420000000001</c:v>
                </c:pt>
                <c:pt idx="5522">
                  <c:v>141.48079999999999</c:v>
                </c:pt>
                <c:pt idx="5523">
                  <c:v>141.49966666666666</c:v>
                </c:pt>
                <c:pt idx="5524">
                  <c:v>141.51448333333335</c:v>
                </c:pt>
                <c:pt idx="5525">
                  <c:v>141.53133333333332</c:v>
                </c:pt>
                <c:pt idx="5526">
                  <c:v>141.55058333333332</c:v>
                </c:pt>
                <c:pt idx="5527">
                  <c:v>141.56426666666667</c:v>
                </c:pt>
                <c:pt idx="5528">
                  <c:v>141.58088333333333</c:v>
                </c:pt>
                <c:pt idx="5529">
                  <c:v>141.59763333333333</c:v>
                </c:pt>
                <c:pt idx="5530">
                  <c:v>141.61435</c:v>
                </c:pt>
                <c:pt idx="5531">
                  <c:v>141.63086666666669</c:v>
                </c:pt>
                <c:pt idx="5532">
                  <c:v>141.64735000000002</c:v>
                </c:pt>
                <c:pt idx="5533">
                  <c:v>141.66420000000002</c:v>
                </c:pt>
                <c:pt idx="5534">
                  <c:v>141.68136666666666</c:v>
                </c:pt>
                <c:pt idx="5535">
                  <c:v>141.69759999999999</c:v>
                </c:pt>
                <c:pt idx="5536">
                  <c:v>141.71424999999999</c:v>
                </c:pt>
                <c:pt idx="5537">
                  <c:v>141.73085</c:v>
                </c:pt>
                <c:pt idx="5538">
                  <c:v>141.74751666666668</c:v>
                </c:pt>
                <c:pt idx="5539">
                  <c:v>141.76421666666664</c:v>
                </c:pt>
                <c:pt idx="5540">
                  <c:v>141.78101666666669</c:v>
                </c:pt>
                <c:pt idx="5541">
                  <c:v>141.79751666666667</c:v>
                </c:pt>
                <c:pt idx="5542">
                  <c:v>141.81469999999999</c:v>
                </c:pt>
                <c:pt idx="5543">
                  <c:v>141.83113333333333</c:v>
                </c:pt>
                <c:pt idx="5544">
                  <c:v>141.84773333333334</c:v>
                </c:pt>
                <c:pt idx="5545">
                  <c:v>141.86423333333332</c:v>
                </c:pt>
                <c:pt idx="5546">
                  <c:v>141.88095000000001</c:v>
                </c:pt>
                <c:pt idx="5547">
                  <c:v>141.89753333333334</c:v>
                </c:pt>
                <c:pt idx="5548">
                  <c:v>141.91426666666666</c:v>
                </c:pt>
                <c:pt idx="5549">
                  <c:v>141.93096666666668</c:v>
                </c:pt>
                <c:pt idx="5550">
                  <c:v>141.94751666666667</c:v>
                </c:pt>
                <c:pt idx="5551">
                  <c:v>141.96420000000001</c:v>
                </c:pt>
                <c:pt idx="5552">
                  <c:v>141.98085</c:v>
                </c:pt>
                <c:pt idx="5553">
                  <c:v>141.99763333333334</c:v>
                </c:pt>
                <c:pt idx="5554">
                  <c:v>142.01454999999999</c:v>
                </c:pt>
                <c:pt idx="5555">
                  <c:v>142.03074999999998</c:v>
                </c:pt>
                <c:pt idx="5556">
                  <c:v>142.04753333333335</c:v>
                </c:pt>
                <c:pt idx="5557">
                  <c:v>142.0641</c:v>
                </c:pt>
                <c:pt idx="5558">
                  <c:v>142.08125000000001</c:v>
                </c:pt>
                <c:pt idx="5559">
                  <c:v>142.09736666666669</c:v>
                </c:pt>
                <c:pt idx="5560">
                  <c:v>142.11431666666667</c:v>
                </c:pt>
                <c:pt idx="5561">
                  <c:v>142.13083333333333</c:v>
                </c:pt>
                <c:pt idx="5562">
                  <c:v>142.14755</c:v>
                </c:pt>
                <c:pt idx="5563">
                  <c:v>142.16413333333333</c:v>
                </c:pt>
                <c:pt idx="5564">
                  <c:v>142.18078333333332</c:v>
                </c:pt>
                <c:pt idx="5565">
                  <c:v>142.19743333333332</c:v>
                </c:pt>
                <c:pt idx="5566">
                  <c:v>142.21411666666665</c:v>
                </c:pt>
                <c:pt idx="5567">
                  <c:v>142.23073333333332</c:v>
                </c:pt>
                <c:pt idx="5568">
                  <c:v>142.24726666666666</c:v>
                </c:pt>
                <c:pt idx="5569">
                  <c:v>142.26413333333332</c:v>
                </c:pt>
                <c:pt idx="5570">
                  <c:v>142.2807</c:v>
                </c:pt>
                <c:pt idx="5571">
                  <c:v>142.29741666666666</c:v>
                </c:pt>
                <c:pt idx="5572">
                  <c:v>142.3141</c:v>
                </c:pt>
                <c:pt idx="5573">
                  <c:v>142.33080000000001</c:v>
                </c:pt>
                <c:pt idx="5574">
                  <c:v>142.34736666666669</c:v>
                </c:pt>
                <c:pt idx="5575">
                  <c:v>142.36413333333334</c:v>
                </c:pt>
                <c:pt idx="5576">
                  <c:v>142.38081666666668</c:v>
                </c:pt>
                <c:pt idx="5577">
                  <c:v>142.39739999999998</c:v>
                </c:pt>
                <c:pt idx="5578">
                  <c:v>142.41413333333333</c:v>
                </c:pt>
                <c:pt idx="5579">
                  <c:v>142.43083333333334</c:v>
                </c:pt>
                <c:pt idx="5580">
                  <c:v>142.44751666666667</c:v>
                </c:pt>
                <c:pt idx="5581">
                  <c:v>142.46416666666667</c:v>
                </c:pt>
                <c:pt idx="5582">
                  <c:v>142.48075</c:v>
                </c:pt>
                <c:pt idx="5583">
                  <c:v>142.49796666666668</c:v>
                </c:pt>
                <c:pt idx="5584">
                  <c:v>142.51435000000001</c:v>
                </c:pt>
                <c:pt idx="5585">
                  <c:v>142.53100000000001</c:v>
                </c:pt>
                <c:pt idx="5586">
                  <c:v>142.54763333333332</c:v>
                </c:pt>
                <c:pt idx="5587">
                  <c:v>142.56418333333335</c:v>
                </c:pt>
                <c:pt idx="5588">
                  <c:v>142.58093333333332</c:v>
                </c:pt>
                <c:pt idx="5589">
                  <c:v>142.5975</c:v>
                </c:pt>
                <c:pt idx="5590">
                  <c:v>142.61423333333332</c:v>
                </c:pt>
                <c:pt idx="5591">
                  <c:v>142.63073333333332</c:v>
                </c:pt>
                <c:pt idx="5592">
                  <c:v>142.64755</c:v>
                </c:pt>
                <c:pt idx="5593">
                  <c:v>142.66420000000002</c:v>
                </c:pt>
                <c:pt idx="5594">
                  <c:v>142.68103333333332</c:v>
                </c:pt>
                <c:pt idx="5595">
                  <c:v>142.69761666666668</c:v>
                </c:pt>
                <c:pt idx="5596">
                  <c:v>142.71418333333335</c:v>
                </c:pt>
                <c:pt idx="5597">
                  <c:v>142.73088333333331</c:v>
                </c:pt>
                <c:pt idx="5598">
                  <c:v>142.74751666666668</c:v>
                </c:pt>
                <c:pt idx="5599">
                  <c:v>142.76421666666664</c:v>
                </c:pt>
                <c:pt idx="5600">
                  <c:v>142.78083333333333</c:v>
                </c:pt>
                <c:pt idx="5601">
                  <c:v>142.80238333333332</c:v>
                </c:pt>
                <c:pt idx="5602">
                  <c:v>142.81424999999999</c:v>
                </c:pt>
                <c:pt idx="5603">
                  <c:v>142.83095</c:v>
                </c:pt>
                <c:pt idx="5604">
                  <c:v>142.84751666666668</c:v>
                </c:pt>
                <c:pt idx="5605">
                  <c:v>142.86418333333333</c:v>
                </c:pt>
                <c:pt idx="5606">
                  <c:v>142.88085000000001</c:v>
                </c:pt>
                <c:pt idx="5607">
                  <c:v>142.89791666666667</c:v>
                </c:pt>
                <c:pt idx="5608">
                  <c:v>142.91433333333333</c:v>
                </c:pt>
                <c:pt idx="5609">
                  <c:v>142.93095</c:v>
                </c:pt>
                <c:pt idx="5610">
                  <c:v>142.94748333333334</c:v>
                </c:pt>
                <c:pt idx="5611">
                  <c:v>142.96424999999999</c:v>
                </c:pt>
                <c:pt idx="5612">
                  <c:v>142.98085</c:v>
                </c:pt>
                <c:pt idx="5613">
                  <c:v>142.99760000000001</c:v>
                </c:pt>
                <c:pt idx="5614">
                  <c:v>143.01443333333333</c:v>
                </c:pt>
                <c:pt idx="5615">
                  <c:v>143.03078333333332</c:v>
                </c:pt>
                <c:pt idx="5616">
                  <c:v>143.04739999999998</c:v>
                </c:pt>
                <c:pt idx="5617">
                  <c:v>143.06411666666665</c:v>
                </c:pt>
                <c:pt idx="5618">
                  <c:v>143.08085</c:v>
                </c:pt>
                <c:pt idx="5619">
                  <c:v>143.09851666666665</c:v>
                </c:pt>
                <c:pt idx="5620">
                  <c:v>143.11421666666666</c:v>
                </c:pt>
                <c:pt idx="5621">
                  <c:v>143.13071666666667</c:v>
                </c:pt>
                <c:pt idx="5622">
                  <c:v>143.14744999999999</c:v>
                </c:pt>
                <c:pt idx="5623">
                  <c:v>143.16406666666666</c:v>
                </c:pt>
                <c:pt idx="5624">
                  <c:v>143.18071666666668</c:v>
                </c:pt>
                <c:pt idx="5625">
                  <c:v>143.19745</c:v>
                </c:pt>
                <c:pt idx="5626">
                  <c:v>143.21418333333335</c:v>
                </c:pt>
                <c:pt idx="5627">
                  <c:v>143.23081666666667</c:v>
                </c:pt>
                <c:pt idx="5628">
                  <c:v>143.24758333333332</c:v>
                </c:pt>
                <c:pt idx="5629">
                  <c:v>143.26409999999998</c:v>
                </c:pt>
                <c:pt idx="5630">
                  <c:v>143.28083333333333</c:v>
                </c:pt>
                <c:pt idx="5631">
                  <c:v>143.29748333333333</c:v>
                </c:pt>
                <c:pt idx="5632">
                  <c:v>143.31408333333331</c:v>
                </c:pt>
                <c:pt idx="5633">
                  <c:v>143.33076666666665</c:v>
                </c:pt>
                <c:pt idx="5634">
                  <c:v>143.34739999999999</c:v>
                </c:pt>
                <c:pt idx="5635">
                  <c:v>143.36420000000001</c:v>
                </c:pt>
                <c:pt idx="5636">
                  <c:v>143.38079999999999</c:v>
                </c:pt>
                <c:pt idx="5637">
                  <c:v>143.39744999999999</c:v>
                </c:pt>
                <c:pt idx="5638">
                  <c:v>143.41408333333331</c:v>
                </c:pt>
                <c:pt idx="5639">
                  <c:v>143.43078333333332</c:v>
                </c:pt>
                <c:pt idx="5640">
                  <c:v>143.44750000000002</c:v>
                </c:pt>
                <c:pt idx="5641">
                  <c:v>143.46411666666665</c:v>
                </c:pt>
                <c:pt idx="5642">
                  <c:v>143.48081666666667</c:v>
                </c:pt>
                <c:pt idx="5643">
                  <c:v>143.49806666666666</c:v>
                </c:pt>
                <c:pt idx="5644">
                  <c:v>143.51416666666668</c:v>
                </c:pt>
                <c:pt idx="5645">
                  <c:v>143.53125</c:v>
                </c:pt>
                <c:pt idx="5646">
                  <c:v>143.54793333333333</c:v>
                </c:pt>
                <c:pt idx="5647">
                  <c:v>143.56426666666667</c:v>
                </c:pt>
                <c:pt idx="5648">
                  <c:v>143.58096666666668</c:v>
                </c:pt>
                <c:pt idx="5649">
                  <c:v>143.59761666666665</c:v>
                </c:pt>
                <c:pt idx="5650">
                  <c:v>143.61420000000001</c:v>
                </c:pt>
                <c:pt idx="5651">
                  <c:v>143.63088333333332</c:v>
                </c:pt>
                <c:pt idx="5652">
                  <c:v>143.64753333333334</c:v>
                </c:pt>
                <c:pt idx="5653">
                  <c:v>143.66424999999998</c:v>
                </c:pt>
                <c:pt idx="5654">
                  <c:v>143.68089999999998</c:v>
                </c:pt>
                <c:pt idx="5655">
                  <c:v>143.69754999999998</c:v>
                </c:pt>
                <c:pt idx="5656">
                  <c:v>143.71421666666666</c:v>
                </c:pt>
                <c:pt idx="5657">
                  <c:v>143.73088333333331</c:v>
                </c:pt>
                <c:pt idx="5658">
                  <c:v>143.74753333333334</c:v>
                </c:pt>
                <c:pt idx="5659">
                  <c:v>143.76425</c:v>
                </c:pt>
                <c:pt idx="5660">
                  <c:v>143.78085000000002</c:v>
                </c:pt>
                <c:pt idx="5661">
                  <c:v>143.79758333333334</c:v>
                </c:pt>
                <c:pt idx="5662">
                  <c:v>143.81423333333333</c:v>
                </c:pt>
                <c:pt idx="5663">
                  <c:v>143.83095</c:v>
                </c:pt>
                <c:pt idx="5664">
                  <c:v>143.84778333333333</c:v>
                </c:pt>
                <c:pt idx="5665">
                  <c:v>143.86456666666666</c:v>
                </c:pt>
                <c:pt idx="5666">
                  <c:v>143.88093333333333</c:v>
                </c:pt>
                <c:pt idx="5667">
                  <c:v>143.89750000000001</c:v>
                </c:pt>
                <c:pt idx="5668">
                  <c:v>143.91433333333333</c:v>
                </c:pt>
                <c:pt idx="5669">
                  <c:v>143.93095</c:v>
                </c:pt>
                <c:pt idx="5670">
                  <c:v>143.94763333333333</c:v>
                </c:pt>
                <c:pt idx="5671">
                  <c:v>143.96443333333335</c:v>
                </c:pt>
                <c:pt idx="5672">
                  <c:v>143.98095000000001</c:v>
                </c:pt>
                <c:pt idx="5673">
                  <c:v>143.99781666666667</c:v>
                </c:pt>
                <c:pt idx="5674">
                  <c:v>144.01454999999999</c:v>
                </c:pt>
                <c:pt idx="5675">
                  <c:v>144.03081666666668</c:v>
                </c:pt>
                <c:pt idx="5676">
                  <c:v>144.04738333333336</c:v>
                </c:pt>
                <c:pt idx="5677">
                  <c:v>144.0641</c:v>
                </c:pt>
                <c:pt idx="5678">
                  <c:v>144.08081666666666</c:v>
                </c:pt>
                <c:pt idx="5679">
                  <c:v>144.0975</c:v>
                </c:pt>
                <c:pt idx="5680">
                  <c:v>144.11406666666664</c:v>
                </c:pt>
                <c:pt idx="5681">
                  <c:v>144.13079999999999</c:v>
                </c:pt>
                <c:pt idx="5682">
                  <c:v>144.14753333333334</c:v>
                </c:pt>
                <c:pt idx="5683">
                  <c:v>144.16420000000002</c:v>
                </c:pt>
                <c:pt idx="5684">
                  <c:v>144.18088333333333</c:v>
                </c:pt>
                <c:pt idx="5685">
                  <c:v>144.19751666666667</c:v>
                </c:pt>
                <c:pt idx="5686">
                  <c:v>144.21414999999999</c:v>
                </c:pt>
                <c:pt idx="5687">
                  <c:v>144.23079999999999</c:v>
                </c:pt>
                <c:pt idx="5688">
                  <c:v>144.2474</c:v>
                </c:pt>
                <c:pt idx="5689">
                  <c:v>144.26480000000001</c:v>
                </c:pt>
                <c:pt idx="5690">
                  <c:v>144.28078333333332</c:v>
                </c:pt>
                <c:pt idx="5691">
                  <c:v>144.29746666666668</c:v>
                </c:pt>
                <c:pt idx="5692">
                  <c:v>144.31408333333331</c:v>
                </c:pt>
                <c:pt idx="5693">
                  <c:v>144.33080000000001</c:v>
                </c:pt>
                <c:pt idx="5694">
                  <c:v>144.34746666666666</c:v>
                </c:pt>
                <c:pt idx="5695">
                  <c:v>144.36411666666666</c:v>
                </c:pt>
                <c:pt idx="5696">
                  <c:v>144.38081666666668</c:v>
                </c:pt>
                <c:pt idx="5697">
                  <c:v>144.39751666666669</c:v>
                </c:pt>
                <c:pt idx="5698">
                  <c:v>144.41409999999999</c:v>
                </c:pt>
                <c:pt idx="5699">
                  <c:v>144.43073333333331</c:v>
                </c:pt>
                <c:pt idx="5700">
                  <c:v>144.44746666666666</c:v>
                </c:pt>
                <c:pt idx="5701">
                  <c:v>144.46421666666666</c:v>
                </c:pt>
                <c:pt idx="5702">
                  <c:v>144.48085</c:v>
                </c:pt>
                <c:pt idx="5703">
                  <c:v>144.49816666666666</c:v>
                </c:pt>
                <c:pt idx="5704">
                  <c:v>144.51413333333332</c:v>
                </c:pt>
                <c:pt idx="5705">
                  <c:v>144.53104999999999</c:v>
                </c:pt>
                <c:pt idx="5706">
                  <c:v>144.54754999999997</c:v>
                </c:pt>
                <c:pt idx="5707">
                  <c:v>144.5643</c:v>
                </c:pt>
                <c:pt idx="5708">
                  <c:v>144.58093333333332</c:v>
                </c:pt>
                <c:pt idx="5709">
                  <c:v>144.59761666666665</c:v>
                </c:pt>
                <c:pt idx="5710">
                  <c:v>144.61433333333335</c:v>
                </c:pt>
                <c:pt idx="5711">
                  <c:v>144.63085000000001</c:v>
                </c:pt>
                <c:pt idx="5712">
                  <c:v>144.64759999999998</c:v>
                </c:pt>
                <c:pt idx="5713">
                  <c:v>144.66418333333334</c:v>
                </c:pt>
                <c:pt idx="5714">
                  <c:v>144.68085000000002</c:v>
                </c:pt>
                <c:pt idx="5715">
                  <c:v>144.69761666666668</c:v>
                </c:pt>
                <c:pt idx="5716">
                  <c:v>144.71428333333333</c:v>
                </c:pt>
                <c:pt idx="5717">
                  <c:v>144.73091666666667</c:v>
                </c:pt>
                <c:pt idx="5718">
                  <c:v>144.74761666666666</c:v>
                </c:pt>
                <c:pt idx="5719">
                  <c:v>144.76439999999999</c:v>
                </c:pt>
                <c:pt idx="5720">
                  <c:v>144.7809</c:v>
                </c:pt>
                <c:pt idx="5721">
                  <c:v>144.79731666666666</c:v>
                </c:pt>
                <c:pt idx="5722">
                  <c:v>144.81461666666667</c:v>
                </c:pt>
                <c:pt idx="5723">
                  <c:v>144.83089999999999</c:v>
                </c:pt>
                <c:pt idx="5724">
                  <c:v>144.84763333333333</c:v>
                </c:pt>
                <c:pt idx="5725">
                  <c:v>144.86435</c:v>
                </c:pt>
                <c:pt idx="5726">
                  <c:v>144.88098333333335</c:v>
                </c:pt>
                <c:pt idx="5727">
                  <c:v>144.89755</c:v>
                </c:pt>
                <c:pt idx="5728">
                  <c:v>144.91436666666667</c:v>
                </c:pt>
                <c:pt idx="5729">
                  <c:v>144.93101666666669</c:v>
                </c:pt>
                <c:pt idx="5730">
                  <c:v>144.94756666666666</c:v>
                </c:pt>
                <c:pt idx="5731">
                  <c:v>144.96431666666666</c:v>
                </c:pt>
                <c:pt idx="5732">
                  <c:v>144.98089999999999</c:v>
                </c:pt>
                <c:pt idx="5733">
                  <c:v>144.99760000000001</c:v>
                </c:pt>
                <c:pt idx="5734">
                  <c:v>145.01446666666666</c:v>
                </c:pt>
                <c:pt idx="5735">
                  <c:v>145.0308</c:v>
                </c:pt>
                <c:pt idx="5736">
                  <c:v>145.04739999999998</c:v>
                </c:pt>
                <c:pt idx="5737">
                  <c:v>145.06418333333335</c:v>
                </c:pt>
                <c:pt idx="5738">
                  <c:v>145.08085</c:v>
                </c:pt>
                <c:pt idx="5739">
                  <c:v>145.09746666666666</c:v>
                </c:pt>
                <c:pt idx="5740">
                  <c:v>145.11411666666666</c:v>
                </c:pt>
                <c:pt idx="5741">
                  <c:v>145.13076666666666</c:v>
                </c:pt>
                <c:pt idx="5742">
                  <c:v>145.14751666666669</c:v>
                </c:pt>
                <c:pt idx="5743">
                  <c:v>145.16420000000002</c:v>
                </c:pt>
                <c:pt idx="5744">
                  <c:v>145.1808</c:v>
                </c:pt>
                <c:pt idx="5745">
                  <c:v>145.19745</c:v>
                </c:pt>
                <c:pt idx="5746">
                  <c:v>145.21418333333335</c:v>
                </c:pt>
                <c:pt idx="5747">
                  <c:v>145.23078333333333</c:v>
                </c:pt>
                <c:pt idx="5748">
                  <c:v>145.24751666666668</c:v>
                </c:pt>
                <c:pt idx="5749">
                  <c:v>145.26411666666667</c:v>
                </c:pt>
                <c:pt idx="5750">
                  <c:v>145.28074999999998</c:v>
                </c:pt>
                <c:pt idx="5751">
                  <c:v>145.29743333333332</c:v>
                </c:pt>
                <c:pt idx="5752">
                  <c:v>145.31411666666665</c:v>
                </c:pt>
                <c:pt idx="5753">
                  <c:v>145.33083333333335</c:v>
                </c:pt>
                <c:pt idx="5754">
                  <c:v>145.34791666666666</c:v>
                </c:pt>
                <c:pt idx="5755">
                  <c:v>145.36428333333333</c:v>
                </c:pt>
                <c:pt idx="5756">
                  <c:v>145.38085000000001</c:v>
                </c:pt>
                <c:pt idx="5757">
                  <c:v>145.39756666666665</c:v>
                </c:pt>
                <c:pt idx="5758">
                  <c:v>145.41551666666666</c:v>
                </c:pt>
                <c:pt idx="5759">
                  <c:v>145.43081666666666</c:v>
                </c:pt>
                <c:pt idx="5760">
                  <c:v>145.44741666666667</c:v>
                </c:pt>
                <c:pt idx="5761">
                  <c:v>145.46411666666665</c:v>
                </c:pt>
                <c:pt idx="5762">
                  <c:v>145.48086666666669</c:v>
                </c:pt>
                <c:pt idx="5763">
                  <c:v>145.49808333333334</c:v>
                </c:pt>
                <c:pt idx="5764">
                  <c:v>145.51416666666668</c:v>
                </c:pt>
                <c:pt idx="5765">
                  <c:v>145.53088333333332</c:v>
                </c:pt>
                <c:pt idx="5766">
                  <c:v>145.54753333333335</c:v>
                </c:pt>
                <c:pt idx="5767">
                  <c:v>145.56538333333336</c:v>
                </c:pt>
                <c:pt idx="5768">
                  <c:v>145.58456666666669</c:v>
                </c:pt>
                <c:pt idx="5769">
                  <c:v>145.59761666666665</c:v>
                </c:pt>
                <c:pt idx="5770">
                  <c:v>145.61421666666666</c:v>
                </c:pt>
                <c:pt idx="5771">
                  <c:v>145.63098333333335</c:v>
                </c:pt>
                <c:pt idx="5772">
                  <c:v>145.64753333333334</c:v>
                </c:pt>
                <c:pt idx="5773">
                  <c:v>145.66421666666665</c:v>
                </c:pt>
                <c:pt idx="5774">
                  <c:v>145.68096666666668</c:v>
                </c:pt>
                <c:pt idx="5775">
                  <c:v>145.69754999999998</c:v>
                </c:pt>
                <c:pt idx="5776">
                  <c:v>145.71418333333335</c:v>
                </c:pt>
                <c:pt idx="5777">
                  <c:v>145.73095000000001</c:v>
                </c:pt>
                <c:pt idx="5778">
                  <c:v>145.74763333333334</c:v>
                </c:pt>
                <c:pt idx="5779">
                  <c:v>145.76439999999999</c:v>
                </c:pt>
                <c:pt idx="5780">
                  <c:v>145.78086666666667</c:v>
                </c:pt>
                <c:pt idx="5781">
                  <c:v>145.79754999999997</c:v>
                </c:pt>
                <c:pt idx="5782">
                  <c:v>145.81418333333335</c:v>
                </c:pt>
                <c:pt idx="5783">
                  <c:v>145.83103333333332</c:v>
                </c:pt>
                <c:pt idx="5784">
                  <c:v>145.84754999999998</c:v>
                </c:pt>
                <c:pt idx="5785">
                  <c:v>145.86418333333333</c:v>
                </c:pt>
                <c:pt idx="5786">
                  <c:v>145.8809</c:v>
                </c:pt>
                <c:pt idx="5787">
                  <c:v>145.89751666666669</c:v>
                </c:pt>
                <c:pt idx="5788">
                  <c:v>145.91428333333334</c:v>
                </c:pt>
                <c:pt idx="5789">
                  <c:v>145.93093333333334</c:v>
                </c:pt>
                <c:pt idx="5790">
                  <c:v>145.94753333333335</c:v>
                </c:pt>
                <c:pt idx="5791">
                  <c:v>145.96424999999999</c:v>
                </c:pt>
                <c:pt idx="5792">
                  <c:v>145.98088333333331</c:v>
                </c:pt>
                <c:pt idx="5793">
                  <c:v>145.99754999999999</c:v>
                </c:pt>
                <c:pt idx="5794">
                  <c:v>146.01441666666668</c:v>
                </c:pt>
                <c:pt idx="5795">
                  <c:v>146.03078333333332</c:v>
                </c:pt>
                <c:pt idx="5796">
                  <c:v>146.04738333333336</c:v>
                </c:pt>
                <c:pt idx="5797">
                  <c:v>146.06413333333333</c:v>
                </c:pt>
                <c:pt idx="5798">
                  <c:v>146.08088333333333</c:v>
                </c:pt>
                <c:pt idx="5799">
                  <c:v>146.09753333333336</c:v>
                </c:pt>
                <c:pt idx="5800">
                  <c:v>146.11413333333334</c:v>
                </c:pt>
                <c:pt idx="5801">
                  <c:v>146.13081666666668</c:v>
                </c:pt>
                <c:pt idx="5802">
                  <c:v>146.14741666666666</c:v>
                </c:pt>
                <c:pt idx="5803">
                  <c:v>146.16411666666667</c:v>
                </c:pt>
                <c:pt idx="5804">
                  <c:v>146.18086666666667</c:v>
                </c:pt>
                <c:pt idx="5805">
                  <c:v>146.19743333333332</c:v>
                </c:pt>
                <c:pt idx="5806">
                  <c:v>146.21411666666665</c:v>
                </c:pt>
                <c:pt idx="5807">
                  <c:v>146.23076666666665</c:v>
                </c:pt>
                <c:pt idx="5808">
                  <c:v>146.24746666666667</c:v>
                </c:pt>
                <c:pt idx="5809">
                  <c:v>146.26406666666665</c:v>
                </c:pt>
                <c:pt idx="5810">
                  <c:v>146.28085000000002</c:v>
                </c:pt>
                <c:pt idx="5811">
                  <c:v>146.29739999999998</c:v>
                </c:pt>
                <c:pt idx="5812">
                  <c:v>146.31411666666665</c:v>
                </c:pt>
                <c:pt idx="5813">
                  <c:v>146.33078333333333</c:v>
                </c:pt>
                <c:pt idx="5814">
                  <c:v>146.34753333333336</c:v>
                </c:pt>
                <c:pt idx="5815">
                  <c:v>146.36408333333333</c:v>
                </c:pt>
                <c:pt idx="5816">
                  <c:v>146.38079999999999</c:v>
                </c:pt>
                <c:pt idx="5817">
                  <c:v>146.39746666666667</c:v>
                </c:pt>
                <c:pt idx="5818">
                  <c:v>146.41415000000001</c:v>
                </c:pt>
                <c:pt idx="5819">
                  <c:v>146.43081666666666</c:v>
                </c:pt>
                <c:pt idx="5820">
                  <c:v>146.44748333333334</c:v>
                </c:pt>
                <c:pt idx="5821">
                  <c:v>146.4641</c:v>
                </c:pt>
                <c:pt idx="5822">
                  <c:v>146.48079999999999</c:v>
                </c:pt>
                <c:pt idx="5823">
                  <c:v>146.49813333333336</c:v>
                </c:pt>
                <c:pt idx="5824">
                  <c:v>146.51429999999999</c:v>
                </c:pt>
                <c:pt idx="5825">
                  <c:v>146.53086666666667</c:v>
                </c:pt>
                <c:pt idx="5826">
                  <c:v>146.54751666666667</c:v>
                </c:pt>
                <c:pt idx="5827">
                  <c:v>146.56418333333335</c:v>
                </c:pt>
                <c:pt idx="5828">
                  <c:v>146.58093333333332</c:v>
                </c:pt>
                <c:pt idx="5829">
                  <c:v>146.5976</c:v>
                </c:pt>
                <c:pt idx="5830">
                  <c:v>146.61421666666666</c:v>
                </c:pt>
                <c:pt idx="5831">
                  <c:v>146.63086666666669</c:v>
                </c:pt>
                <c:pt idx="5832">
                  <c:v>146.64759999999998</c:v>
                </c:pt>
                <c:pt idx="5833">
                  <c:v>146.66423333333333</c:v>
                </c:pt>
                <c:pt idx="5834">
                  <c:v>146.68096666666668</c:v>
                </c:pt>
                <c:pt idx="5835">
                  <c:v>146.69756666666666</c:v>
                </c:pt>
                <c:pt idx="5836">
                  <c:v>146.71416666666667</c:v>
                </c:pt>
                <c:pt idx="5837">
                  <c:v>146.73088333333331</c:v>
                </c:pt>
                <c:pt idx="5838">
                  <c:v>146.74754999999999</c:v>
                </c:pt>
                <c:pt idx="5839">
                  <c:v>146.76423333333332</c:v>
                </c:pt>
                <c:pt idx="5840">
                  <c:v>146.78091666666666</c:v>
                </c:pt>
                <c:pt idx="5841">
                  <c:v>146.79761666666667</c:v>
                </c:pt>
                <c:pt idx="5842">
                  <c:v>146.81441666666666</c:v>
                </c:pt>
                <c:pt idx="5843">
                  <c:v>146.83091666666667</c:v>
                </c:pt>
                <c:pt idx="5844">
                  <c:v>146.84774999999999</c:v>
                </c:pt>
                <c:pt idx="5845">
                  <c:v>146.86418333333333</c:v>
                </c:pt>
                <c:pt idx="5846">
                  <c:v>146.88095000000001</c:v>
                </c:pt>
                <c:pt idx="5847">
                  <c:v>146.89758333333333</c:v>
                </c:pt>
                <c:pt idx="5848">
                  <c:v>146.9143</c:v>
                </c:pt>
                <c:pt idx="5849">
                  <c:v>146.93093333333334</c:v>
                </c:pt>
                <c:pt idx="5850">
                  <c:v>146.94756666666666</c:v>
                </c:pt>
                <c:pt idx="5851">
                  <c:v>146.96420000000001</c:v>
                </c:pt>
                <c:pt idx="5852">
                  <c:v>146.98095000000001</c:v>
                </c:pt>
                <c:pt idx="5853">
                  <c:v>146.99753333333334</c:v>
                </c:pt>
                <c:pt idx="5854">
                  <c:v>147.01438333333331</c:v>
                </c:pt>
                <c:pt idx="5855">
                  <c:v>147.03083333333333</c:v>
                </c:pt>
                <c:pt idx="5856">
                  <c:v>147.04746666666668</c:v>
                </c:pt>
                <c:pt idx="5857">
                  <c:v>147.06418333333335</c:v>
                </c:pt>
                <c:pt idx="5858">
                  <c:v>147.08081666666666</c:v>
                </c:pt>
                <c:pt idx="5859">
                  <c:v>147.09743333333333</c:v>
                </c:pt>
                <c:pt idx="5860">
                  <c:v>147.11411666666666</c:v>
                </c:pt>
                <c:pt idx="5861">
                  <c:v>147.13073333333332</c:v>
                </c:pt>
                <c:pt idx="5862">
                  <c:v>147.14738333333335</c:v>
                </c:pt>
                <c:pt idx="5863">
                  <c:v>147.16405</c:v>
                </c:pt>
                <c:pt idx="5864">
                  <c:v>147.18074999999999</c:v>
                </c:pt>
                <c:pt idx="5865">
                  <c:v>147.19745</c:v>
                </c:pt>
                <c:pt idx="5866">
                  <c:v>147.21413333333334</c:v>
                </c:pt>
                <c:pt idx="5867">
                  <c:v>147.23079999999999</c:v>
                </c:pt>
                <c:pt idx="5868">
                  <c:v>147.24754999999999</c:v>
                </c:pt>
                <c:pt idx="5869">
                  <c:v>147.26409999999998</c:v>
                </c:pt>
                <c:pt idx="5870">
                  <c:v>147.28083333333333</c:v>
                </c:pt>
                <c:pt idx="5871">
                  <c:v>147.29746666666668</c:v>
                </c:pt>
                <c:pt idx="5872">
                  <c:v>147.31413333333333</c:v>
                </c:pt>
                <c:pt idx="5873">
                  <c:v>147.33076666666665</c:v>
                </c:pt>
                <c:pt idx="5874">
                  <c:v>147.34754999999998</c:v>
                </c:pt>
                <c:pt idx="5875">
                  <c:v>147.36409999999998</c:v>
                </c:pt>
                <c:pt idx="5876">
                  <c:v>147.38078333333334</c:v>
                </c:pt>
                <c:pt idx="5877">
                  <c:v>147.39739999999998</c:v>
                </c:pt>
                <c:pt idx="5878">
                  <c:v>147.41415000000001</c:v>
                </c:pt>
                <c:pt idx="5879">
                  <c:v>147.4308</c:v>
                </c:pt>
                <c:pt idx="5880">
                  <c:v>147.44739999999999</c:v>
                </c:pt>
                <c:pt idx="5881">
                  <c:v>147.46414999999999</c:v>
                </c:pt>
                <c:pt idx="5882">
                  <c:v>147.48081666666667</c:v>
                </c:pt>
                <c:pt idx="5883">
                  <c:v>147.49803333333332</c:v>
                </c:pt>
                <c:pt idx="5884">
                  <c:v>147.51431666666667</c:v>
                </c:pt>
                <c:pt idx="5885">
                  <c:v>147.53076666666666</c:v>
                </c:pt>
                <c:pt idx="5886">
                  <c:v>147.55681666666666</c:v>
                </c:pt>
                <c:pt idx="5887">
                  <c:v>147.56633333333332</c:v>
                </c:pt>
                <c:pt idx="5888">
                  <c:v>147.58088333333333</c:v>
                </c:pt>
                <c:pt idx="5889">
                  <c:v>147.59821666666667</c:v>
                </c:pt>
                <c:pt idx="5890">
                  <c:v>147.61426666666665</c:v>
                </c:pt>
                <c:pt idx="5891">
                  <c:v>147.63088333333332</c:v>
                </c:pt>
                <c:pt idx="5892">
                  <c:v>147.64748333333333</c:v>
                </c:pt>
                <c:pt idx="5893">
                  <c:v>147.66423333333333</c:v>
                </c:pt>
                <c:pt idx="5894">
                  <c:v>147.68081666666666</c:v>
                </c:pt>
                <c:pt idx="5895">
                  <c:v>147.69750000000002</c:v>
                </c:pt>
                <c:pt idx="5896">
                  <c:v>147.71413333333334</c:v>
                </c:pt>
                <c:pt idx="5897">
                  <c:v>147.73076666666665</c:v>
                </c:pt>
                <c:pt idx="5898">
                  <c:v>147.74754999999999</c:v>
                </c:pt>
                <c:pt idx="5899">
                  <c:v>147.76411666666667</c:v>
                </c:pt>
                <c:pt idx="5900">
                  <c:v>147.78103333333331</c:v>
                </c:pt>
                <c:pt idx="5901">
                  <c:v>147.79746666666668</c:v>
                </c:pt>
                <c:pt idx="5902">
                  <c:v>147.81408333333331</c:v>
                </c:pt>
                <c:pt idx="5903">
                  <c:v>147.83078333333333</c:v>
                </c:pt>
                <c:pt idx="5904">
                  <c:v>147.84745000000001</c:v>
                </c:pt>
                <c:pt idx="5905">
                  <c:v>147.86418333333333</c:v>
                </c:pt>
                <c:pt idx="5906">
                  <c:v>147.88074999999998</c:v>
                </c:pt>
                <c:pt idx="5907">
                  <c:v>147.89746666666667</c:v>
                </c:pt>
                <c:pt idx="5908">
                  <c:v>147.91415000000001</c:v>
                </c:pt>
                <c:pt idx="5909">
                  <c:v>147.93078333333332</c:v>
                </c:pt>
                <c:pt idx="5910">
                  <c:v>147.94748333333334</c:v>
                </c:pt>
                <c:pt idx="5911">
                  <c:v>147.96408333333332</c:v>
                </c:pt>
                <c:pt idx="5912">
                  <c:v>147.98076666666665</c:v>
                </c:pt>
                <c:pt idx="5913">
                  <c:v>147.99743333333333</c:v>
                </c:pt>
                <c:pt idx="5914">
                  <c:v>148.01448333333335</c:v>
                </c:pt>
                <c:pt idx="5915">
                  <c:v>148.03066666666666</c:v>
                </c:pt>
                <c:pt idx="5916">
                  <c:v>148.04733333333334</c:v>
                </c:pt>
                <c:pt idx="5917">
                  <c:v>148.06405000000001</c:v>
                </c:pt>
                <c:pt idx="5918">
                  <c:v>148.08073333333331</c:v>
                </c:pt>
                <c:pt idx="5919">
                  <c:v>148.09733333333332</c:v>
                </c:pt>
                <c:pt idx="5920">
                  <c:v>148.114</c:v>
                </c:pt>
                <c:pt idx="5921">
                  <c:v>148.13074999999998</c:v>
                </c:pt>
                <c:pt idx="5922">
                  <c:v>148.14731666666665</c:v>
                </c:pt>
                <c:pt idx="5923">
                  <c:v>148.16403333333335</c:v>
                </c:pt>
                <c:pt idx="5924">
                  <c:v>148.18103333333332</c:v>
                </c:pt>
                <c:pt idx="5925">
                  <c:v>148.19758333333331</c:v>
                </c:pt>
                <c:pt idx="5926">
                  <c:v>148.21416666666667</c:v>
                </c:pt>
                <c:pt idx="5927">
                  <c:v>148.23086666666669</c:v>
                </c:pt>
                <c:pt idx="5928">
                  <c:v>148.24795</c:v>
                </c:pt>
                <c:pt idx="5929">
                  <c:v>148.26413333333332</c:v>
                </c:pt>
                <c:pt idx="5930">
                  <c:v>148.28085000000002</c:v>
                </c:pt>
                <c:pt idx="5931">
                  <c:v>148.29753333333335</c:v>
                </c:pt>
                <c:pt idx="5932">
                  <c:v>148.3141</c:v>
                </c:pt>
                <c:pt idx="5933">
                  <c:v>148.33078333333333</c:v>
                </c:pt>
                <c:pt idx="5934">
                  <c:v>148.34748333333334</c:v>
                </c:pt>
                <c:pt idx="5935">
                  <c:v>148.36406666666664</c:v>
                </c:pt>
                <c:pt idx="5936">
                  <c:v>148.38078333333334</c:v>
                </c:pt>
                <c:pt idx="5937">
                  <c:v>148.39739999999998</c:v>
                </c:pt>
                <c:pt idx="5938">
                  <c:v>148.41458333333333</c:v>
                </c:pt>
                <c:pt idx="5939">
                  <c:v>148.43076666666667</c:v>
                </c:pt>
                <c:pt idx="5940">
                  <c:v>148.44738333333333</c:v>
                </c:pt>
                <c:pt idx="5941">
                  <c:v>148.46416666666667</c:v>
                </c:pt>
                <c:pt idx="5942">
                  <c:v>148.48075</c:v>
                </c:pt>
                <c:pt idx="5943">
                  <c:v>148.49798333333334</c:v>
                </c:pt>
                <c:pt idx="5944">
                  <c:v>148.51425</c:v>
                </c:pt>
                <c:pt idx="5945">
                  <c:v>148.5309</c:v>
                </c:pt>
                <c:pt idx="5946">
                  <c:v>148.54731666666666</c:v>
                </c:pt>
                <c:pt idx="5947">
                  <c:v>148.56438333333332</c:v>
                </c:pt>
                <c:pt idx="5948">
                  <c:v>148.58134999999999</c:v>
                </c:pt>
                <c:pt idx="5949">
                  <c:v>148.59783333333334</c:v>
                </c:pt>
                <c:pt idx="5950">
                  <c:v>148.61441666666667</c:v>
                </c:pt>
                <c:pt idx="5951">
                  <c:v>148.63079999999999</c:v>
                </c:pt>
                <c:pt idx="5952">
                  <c:v>148.64758333333333</c:v>
                </c:pt>
                <c:pt idx="5953">
                  <c:v>148.66420000000002</c:v>
                </c:pt>
                <c:pt idx="5954">
                  <c:v>148.68095</c:v>
                </c:pt>
                <c:pt idx="5955">
                  <c:v>148.69753333333335</c:v>
                </c:pt>
                <c:pt idx="5956">
                  <c:v>148.71433333333334</c:v>
                </c:pt>
                <c:pt idx="5957">
                  <c:v>148.73091666666667</c:v>
                </c:pt>
                <c:pt idx="5958">
                  <c:v>148.74751666666668</c:v>
                </c:pt>
                <c:pt idx="5959">
                  <c:v>148.76420000000002</c:v>
                </c:pt>
                <c:pt idx="5960">
                  <c:v>148.78091666666666</c:v>
                </c:pt>
                <c:pt idx="5961">
                  <c:v>148.79751666666667</c:v>
                </c:pt>
                <c:pt idx="5962">
                  <c:v>148.81438333333332</c:v>
                </c:pt>
                <c:pt idx="5963">
                  <c:v>148.83095</c:v>
                </c:pt>
                <c:pt idx="5964">
                  <c:v>148.84758333333332</c:v>
                </c:pt>
                <c:pt idx="5965">
                  <c:v>148.86428333333333</c:v>
                </c:pt>
                <c:pt idx="5966">
                  <c:v>148.88083333333333</c:v>
                </c:pt>
                <c:pt idx="5967">
                  <c:v>148.89758333333333</c:v>
                </c:pt>
                <c:pt idx="5968">
                  <c:v>148.91428333333334</c:v>
                </c:pt>
                <c:pt idx="5969">
                  <c:v>148.93089999999998</c:v>
                </c:pt>
                <c:pt idx="5970">
                  <c:v>148.94758333333331</c:v>
                </c:pt>
                <c:pt idx="5971">
                  <c:v>148.96431666666666</c:v>
                </c:pt>
                <c:pt idx="5972">
                  <c:v>148.98088333333331</c:v>
                </c:pt>
                <c:pt idx="5973">
                  <c:v>148.99763333333334</c:v>
                </c:pt>
                <c:pt idx="5974">
                  <c:v>149.01441666666668</c:v>
                </c:pt>
                <c:pt idx="5975">
                  <c:v>149.03083333333333</c:v>
                </c:pt>
                <c:pt idx="5976">
                  <c:v>149.04741666666666</c:v>
                </c:pt>
                <c:pt idx="5977">
                  <c:v>149.06406666666666</c:v>
                </c:pt>
                <c:pt idx="5978">
                  <c:v>149.08081666666666</c:v>
                </c:pt>
                <c:pt idx="5979">
                  <c:v>149.09751666666668</c:v>
                </c:pt>
                <c:pt idx="5980">
                  <c:v>149.11411666666666</c:v>
                </c:pt>
                <c:pt idx="5981">
                  <c:v>149.13074999999998</c:v>
                </c:pt>
                <c:pt idx="5982">
                  <c:v>149.14744999999999</c:v>
                </c:pt>
                <c:pt idx="5983">
                  <c:v>149.16409999999999</c:v>
                </c:pt>
                <c:pt idx="5984">
                  <c:v>149.1808</c:v>
                </c:pt>
                <c:pt idx="5985">
                  <c:v>149.19750000000002</c:v>
                </c:pt>
                <c:pt idx="5986">
                  <c:v>149.21413333333334</c:v>
                </c:pt>
                <c:pt idx="5987">
                  <c:v>149.23075</c:v>
                </c:pt>
                <c:pt idx="5988">
                  <c:v>149.24746666666667</c:v>
                </c:pt>
                <c:pt idx="5989">
                  <c:v>149.26421666666664</c:v>
                </c:pt>
                <c:pt idx="5990">
                  <c:v>149.28083333333333</c:v>
                </c:pt>
                <c:pt idx="5991">
                  <c:v>149.29748333333333</c:v>
                </c:pt>
                <c:pt idx="5992">
                  <c:v>149.31415000000001</c:v>
                </c:pt>
                <c:pt idx="5993">
                  <c:v>149.33073333333331</c:v>
                </c:pt>
                <c:pt idx="5994">
                  <c:v>149.34745000000001</c:v>
                </c:pt>
                <c:pt idx="5995">
                  <c:v>149.36413333333334</c:v>
                </c:pt>
                <c:pt idx="5996">
                  <c:v>149.38076666666666</c:v>
                </c:pt>
                <c:pt idx="5997">
                  <c:v>149.39743333333334</c:v>
                </c:pt>
                <c:pt idx="5998">
                  <c:v>149.41409999999999</c:v>
                </c:pt>
                <c:pt idx="5999">
                  <c:v>149.43085000000002</c:v>
                </c:pt>
                <c:pt idx="6000">
                  <c:v>149.44741666666667</c:v>
                </c:pt>
                <c:pt idx="6001">
                  <c:v>149.46414999999999</c:v>
                </c:pt>
                <c:pt idx="6002">
                  <c:v>149.48081666666667</c:v>
                </c:pt>
                <c:pt idx="6003">
                  <c:v>149.49853333333334</c:v>
                </c:pt>
                <c:pt idx="6004">
                  <c:v>149.51575</c:v>
                </c:pt>
                <c:pt idx="6005">
                  <c:v>149.53141666666667</c:v>
                </c:pt>
                <c:pt idx="6006">
                  <c:v>149.5478</c:v>
                </c:pt>
                <c:pt idx="6007">
                  <c:v>149.56436666666664</c:v>
                </c:pt>
                <c:pt idx="6008">
                  <c:v>149.58136666666667</c:v>
                </c:pt>
                <c:pt idx="6009">
                  <c:v>149.59795</c:v>
                </c:pt>
                <c:pt idx="6010">
                  <c:v>149.61431666666667</c:v>
                </c:pt>
                <c:pt idx="6011">
                  <c:v>149.63328333333331</c:v>
                </c:pt>
                <c:pt idx="6012">
                  <c:v>149.64881666666668</c:v>
                </c:pt>
                <c:pt idx="6013">
                  <c:v>149.66405</c:v>
                </c:pt>
                <c:pt idx="6014">
                  <c:v>149.68063333333333</c:v>
                </c:pt>
                <c:pt idx="6015">
                  <c:v>149.69826666666668</c:v>
                </c:pt>
                <c:pt idx="6016">
                  <c:v>149.71453333333332</c:v>
                </c:pt>
                <c:pt idx="6017">
                  <c:v>149.73089999999999</c:v>
                </c:pt>
                <c:pt idx="6018">
                  <c:v>149.74760000000001</c:v>
                </c:pt>
                <c:pt idx="6019">
                  <c:v>149.76418333333334</c:v>
                </c:pt>
                <c:pt idx="6020">
                  <c:v>149.78108333333333</c:v>
                </c:pt>
                <c:pt idx="6021">
                  <c:v>149.79768333333334</c:v>
                </c:pt>
                <c:pt idx="6022">
                  <c:v>149.81424999999999</c:v>
                </c:pt>
                <c:pt idx="6023">
                  <c:v>149.83103333333332</c:v>
                </c:pt>
                <c:pt idx="6024">
                  <c:v>149.84753333333336</c:v>
                </c:pt>
                <c:pt idx="6025">
                  <c:v>149.86426666666665</c:v>
                </c:pt>
                <c:pt idx="6026">
                  <c:v>149.88086666666669</c:v>
                </c:pt>
                <c:pt idx="6027">
                  <c:v>149.89756666666665</c:v>
                </c:pt>
                <c:pt idx="6028">
                  <c:v>149.91428333333334</c:v>
                </c:pt>
                <c:pt idx="6029">
                  <c:v>149.93088333333333</c:v>
                </c:pt>
                <c:pt idx="6030">
                  <c:v>149.94753333333335</c:v>
                </c:pt>
                <c:pt idx="6031">
                  <c:v>149.96421666666666</c:v>
                </c:pt>
                <c:pt idx="6032">
                  <c:v>149.98101666666668</c:v>
                </c:pt>
                <c:pt idx="6033">
                  <c:v>149.99756666666664</c:v>
                </c:pt>
                <c:pt idx="6034">
                  <c:v>150.01438333333331</c:v>
                </c:pt>
                <c:pt idx="6035">
                  <c:v>150.03078333333332</c:v>
                </c:pt>
                <c:pt idx="6036">
                  <c:v>150.04746666666668</c:v>
                </c:pt>
                <c:pt idx="6037">
                  <c:v>150.06406666666666</c:v>
                </c:pt>
                <c:pt idx="6038">
                  <c:v>150.08076666666665</c:v>
                </c:pt>
                <c:pt idx="6039">
                  <c:v>150.09743333333333</c:v>
                </c:pt>
                <c:pt idx="6040">
                  <c:v>150.11405000000002</c:v>
                </c:pt>
                <c:pt idx="6041">
                  <c:v>150.13091666666665</c:v>
                </c:pt>
                <c:pt idx="6042">
                  <c:v>150.14768333333333</c:v>
                </c:pt>
                <c:pt idx="6043">
                  <c:v>150.16426666666666</c:v>
                </c:pt>
                <c:pt idx="6044">
                  <c:v>150.18095</c:v>
                </c:pt>
                <c:pt idx="6045">
                  <c:v>150.20048333333335</c:v>
                </c:pt>
                <c:pt idx="6046">
                  <c:v>150.21456666666666</c:v>
                </c:pt>
                <c:pt idx="6047">
                  <c:v>150.23391666666666</c:v>
                </c:pt>
                <c:pt idx="6048">
                  <c:v>150.24748333333335</c:v>
                </c:pt>
                <c:pt idx="6049">
                  <c:v>150.26415</c:v>
                </c:pt>
                <c:pt idx="6050">
                  <c:v>150.28083333333333</c:v>
                </c:pt>
                <c:pt idx="6051">
                  <c:v>150.29739999999998</c:v>
                </c:pt>
                <c:pt idx="6052">
                  <c:v>150.31405000000001</c:v>
                </c:pt>
                <c:pt idx="6053">
                  <c:v>150.33083333333335</c:v>
                </c:pt>
                <c:pt idx="6054">
                  <c:v>150.34745000000001</c:v>
                </c:pt>
                <c:pt idx="6055">
                  <c:v>150.36408333333333</c:v>
                </c:pt>
                <c:pt idx="6056">
                  <c:v>150.38074999999998</c:v>
                </c:pt>
                <c:pt idx="6057">
                  <c:v>150.39744999999999</c:v>
                </c:pt>
                <c:pt idx="6058">
                  <c:v>150.41409999999999</c:v>
                </c:pt>
                <c:pt idx="6059">
                  <c:v>150.43078333333332</c:v>
                </c:pt>
                <c:pt idx="6060">
                  <c:v>150.44748333333334</c:v>
                </c:pt>
                <c:pt idx="6061">
                  <c:v>150.46414999999999</c:v>
                </c:pt>
                <c:pt idx="6062">
                  <c:v>150.48073333333332</c:v>
                </c:pt>
                <c:pt idx="6063">
                  <c:v>150.49801666666664</c:v>
                </c:pt>
                <c:pt idx="6064">
                  <c:v>150.51415</c:v>
                </c:pt>
                <c:pt idx="6065">
                  <c:v>150.53091666666666</c:v>
                </c:pt>
                <c:pt idx="6066">
                  <c:v>150.54759999999999</c:v>
                </c:pt>
                <c:pt idx="6067">
                  <c:v>150.56418333333335</c:v>
                </c:pt>
                <c:pt idx="6068">
                  <c:v>150.58091666666667</c:v>
                </c:pt>
                <c:pt idx="6069">
                  <c:v>150.59756666666667</c:v>
                </c:pt>
                <c:pt idx="6070">
                  <c:v>150.61423333333332</c:v>
                </c:pt>
                <c:pt idx="6071">
                  <c:v>150.63086666666669</c:v>
                </c:pt>
                <c:pt idx="6072">
                  <c:v>150.64751666666669</c:v>
                </c:pt>
                <c:pt idx="6073">
                  <c:v>150.66420000000002</c:v>
                </c:pt>
                <c:pt idx="6074">
                  <c:v>150.68095</c:v>
                </c:pt>
                <c:pt idx="6075">
                  <c:v>150.69761666666668</c:v>
                </c:pt>
                <c:pt idx="6076">
                  <c:v>150.71416666666667</c:v>
                </c:pt>
                <c:pt idx="6077">
                  <c:v>150.73088333333331</c:v>
                </c:pt>
                <c:pt idx="6078">
                  <c:v>150.74760000000001</c:v>
                </c:pt>
                <c:pt idx="6079">
                  <c:v>150.76428333333334</c:v>
                </c:pt>
                <c:pt idx="6080">
                  <c:v>150.78094999999999</c:v>
                </c:pt>
                <c:pt idx="6081">
                  <c:v>150.80023333333332</c:v>
                </c:pt>
                <c:pt idx="6082">
                  <c:v>150.81498333333332</c:v>
                </c:pt>
                <c:pt idx="6083">
                  <c:v>150.83111666666667</c:v>
                </c:pt>
                <c:pt idx="6084">
                  <c:v>150.84783333333334</c:v>
                </c:pt>
                <c:pt idx="6085">
                  <c:v>150.86415</c:v>
                </c:pt>
                <c:pt idx="6086">
                  <c:v>150.88231666666667</c:v>
                </c:pt>
                <c:pt idx="6087">
                  <c:v>150.89780000000002</c:v>
                </c:pt>
                <c:pt idx="6088">
                  <c:v>150.91453333333331</c:v>
                </c:pt>
                <c:pt idx="6089">
                  <c:v>150.93133333333333</c:v>
                </c:pt>
                <c:pt idx="6090">
                  <c:v>150.94795000000002</c:v>
                </c:pt>
                <c:pt idx="6091">
                  <c:v>150.96445</c:v>
                </c:pt>
                <c:pt idx="6092">
                  <c:v>150.98126666666667</c:v>
                </c:pt>
                <c:pt idx="6093">
                  <c:v>150.99786666666665</c:v>
                </c:pt>
                <c:pt idx="6094">
                  <c:v>151.01490000000001</c:v>
                </c:pt>
                <c:pt idx="6095">
                  <c:v>151.03100000000001</c:v>
                </c:pt>
                <c:pt idx="6096">
                  <c:v>151.04761666666667</c:v>
                </c:pt>
                <c:pt idx="6097">
                  <c:v>151.06451666666666</c:v>
                </c:pt>
                <c:pt idx="6098">
                  <c:v>151.08096666666668</c:v>
                </c:pt>
                <c:pt idx="6099">
                  <c:v>151.09753333333336</c:v>
                </c:pt>
                <c:pt idx="6100">
                  <c:v>151.11445000000001</c:v>
                </c:pt>
                <c:pt idx="6101">
                  <c:v>151.13078333333334</c:v>
                </c:pt>
                <c:pt idx="6102">
                  <c:v>151.14748333333333</c:v>
                </c:pt>
                <c:pt idx="6103">
                  <c:v>151.16415000000001</c:v>
                </c:pt>
                <c:pt idx="6104">
                  <c:v>151.18081666666666</c:v>
                </c:pt>
                <c:pt idx="6105">
                  <c:v>151.19750000000002</c:v>
                </c:pt>
                <c:pt idx="6106">
                  <c:v>151.2141</c:v>
                </c:pt>
                <c:pt idx="6107">
                  <c:v>151.23076666666665</c:v>
                </c:pt>
                <c:pt idx="6108">
                  <c:v>151.24753333333334</c:v>
                </c:pt>
                <c:pt idx="6109">
                  <c:v>151.26413333333332</c:v>
                </c:pt>
                <c:pt idx="6110">
                  <c:v>151.28081666666668</c:v>
                </c:pt>
                <c:pt idx="6111">
                  <c:v>151.29746666666668</c:v>
                </c:pt>
                <c:pt idx="6112">
                  <c:v>151.31415000000001</c:v>
                </c:pt>
                <c:pt idx="6113">
                  <c:v>151.33073333333331</c:v>
                </c:pt>
                <c:pt idx="6114">
                  <c:v>151.34753333333336</c:v>
                </c:pt>
                <c:pt idx="6115">
                  <c:v>151.36418333333333</c:v>
                </c:pt>
                <c:pt idx="6116">
                  <c:v>151.38074999999998</c:v>
                </c:pt>
                <c:pt idx="6117">
                  <c:v>151.39741666666666</c:v>
                </c:pt>
                <c:pt idx="6118">
                  <c:v>151.41411666666667</c:v>
                </c:pt>
                <c:pt idx="6119">
                  <c:v>151.43074999999999</c:v>
                </c:pt>
                <c:pt idx="6120">
                  <c:v>151.44745</c:v>
                </c:pt>
                <c:pt idx="6121">
                  <c:v>151.46416666666667</c:v>
                </c:pt>
                <c:pt idx="6122">
                  <c:v>151.48085</c:v>
                </c:pt>
                <c:pt idx="6123">
                  <c:v>151.49816666666666</c:v>
                </c:pt>
                <c:pt idx="6124">
                  <c:v>151.51423333333332</c:v>
                </c:pt>
                <c:pt idx="6125">
                  <c:v>151.53094999999999</c:v>
                </c:pt>
                <c:pt idx="6126">
                  <c:v>151.54843333333335</c:v>
                </c:pt>
                <c:pt idx="6127">
                  <c:v>151.56456666666665</c:v>
                </c:pt>
                <c:pt idx="6128">
                  <c:v>151.58136666666667</c:v>
                </c:pt>
                <c:pt idx="6129">
                  <c:v>151.59793333333334</c:v>
                </c:pt>
                <c:pt idx="6130">
                  <c:v>151.61468333333332</c:v>
                </c:pt>
                <c:pt idx="6131">
                  <c:v>151.63135</c:v>
                </c:pt>
                <c:pt idx="6132">
                  <c:v>151.64795000000001</c:v>
                </c:pt>
                <c:pt idx="6133">
                  <c:v>151.66463333333334</c:v>
                </c:pt>
                <c:pt idx="6134">
                  <c:v>151.68145000000001</c:v>
                </c:pt>
                <c:pt idx="6135">
                  <c:v>151.69771666666665</c:v>
                </c:pt>
                <c:pt idx="6136">
                  <c:v>151.71466666666666</c:v>
                </c:pt>
                <c:pt idx="6137">
                  <c:v>151.73134999999999</c:v>
                </c:pt>
                <c:pt idx="6138">
                  <c:v>151.74791666666667</c:v>
                </c:pt>
                <c:pt idx="6139">
                  <c:v>151.7647</c:v>
                </c:pt>
                <c:pt idx="6140">
                  <c:v>151.78131666666667</c:v>
                </c:pt>
                <c:pt idx="6141">
                  <c:v>151.79803333333334</c:v>
                </c:pt>
                <c:pt idx="6142">
                  <c:v>151.81463333333335</c:v>
                </c:pt>
                <c:pt idx="6143">
                  <c:v>151.83143333333334</c:v>
                </c:pt>
                <c:pt idx="6144">
                  <c:v>151.84814999999998</c:v>
                </c:pt>
                <c:pt idx="6145">
                  <c:v>151.86425</c:v>
                </c:pt>
                <c:pt idx="6146">
                  <c:v>151.88111666666666</c:v>
                </c:pt>
                <c:pt idx="6147">
                  <c:v>151.89761666666666</c:v>
                </c:pt>
                <c:pt idx="6148">
                  <c:v>151.9143</c:v>
                </c:pt>
                <c:pt idx="6149">
                  <c:v>151.93108333333333</c:v>
                </c:pt>
                <c:pt idx="6150">
                  <c:v>151.94751666666667</c:v>
                </c:pt>
                <c:pt idx="6151">
                  <c:v>151.96439999999998</c:v>
                </c:pt>
                <c:pt idx="6152">
                  <c:v>151.98098333333334</c:v>
                </c:pt>
                <c:pt idx="6153">
                  <c:v>151.99751666666668</c:v>
                </c:pt>
                <c:pt idx="6154">
                  <c:v>152.01439999999999</c:v>
                </c:pt>
                <c:pt idx="6155">
                  <c:v>152.03078333333332</c:v>
                </c:pt>
                <c:pt idx="6156">
                  <c:v>152.04751666666667</c:v>
                </c:pt>
                <c:pt idx="6157">
                  <c:v>152.06493333333336</c:v>
                </c:pt>
                <c:pt idx="6158">
                  <c:v>152.08109999999999</c:v>
                </c:pt>
                <c:pt idx="6159">
                  <c:v>152.09769999999997</c:v>
                </c:pt>
                <c:pt idx="6160">
                  <c:v>152.11430000000001</c:v>
                </c:pt>
                <c:pt idx="6161">
                  <c:v>152.13096666666667</c:v>
                </c:pt>
                <c:pt idx="6162">
                  <c:v>152.14746666666667</c:v>
                </c:pt>
                <c:pt idx="6163">
                  <c:v>152.16411666666667</c:v>
                </c:pt>
                <c:pt idx="6164">
                  <c:v>152.18076666666667</c:v>
                </c:pt>
                <c:pt idx="6165">
                  <c:v>152.19731666666667</c:v>
                </c:pt>
                <c:pt idx="6166">
                  <c:v>152.21413333333334</c:v>
                </c:pt>
                <c:pt idx="6167">
                  <c:v>152.23320000000001</c:v>
                </c:pt>
                <c:pt idx="6168">
                  <c:v>152.24828333333335</c:v>
                </c:pt>
                <c:pt idx="6169">
                  <c:v>152.26433333333335</c:v>
                </c:pt>
                <c:pt idx="6170">
                  <c:v>152.28111666666666</c:v>
                </c:pt>
                <c:pt idx="6171">
                  <c:v>152.29771666666664</c:v>
                </c:pt>
                <c:pt idx="6172">
                  <c:v>152.31436666666664</c:v>
                </c:pt>
                <c:pt idx="6173">
                  <c:v>152.33083333333335</c:v>
                </c:pt>
                <c:pt idx="6174">
                  <c:v>152.34763333333333</c:v>
                </c:pt>
                <c:pt idx="6175">
                  <c:v>152.36541666666665</c:v>
                </c:pt>
                <c:pt idx="6176">
                  <c:v>152.38083333333333</c:v>
                </c:pt>
                <c:pt idx="6177">
                  <c:v>152.39741666666666</c:v>
                </c:pt>
                <c:pt idx="6178">
                  <c:v>152.41505000000001</c:v>
                </c:pt>
                <c:pt idx="6179">
                  <c:v>152.43101666666669</c:v>
                </c:pt>
                <c:pt idx="6180">
                  <c:v>152.44754999999998</c:v>
                </c:pt>
                <c:pt idx="6181">
                  <c:v>152.46430000000001</c:v>
                </c:pt>
                <c:pt idx="6182">
                  <c:v>152.48101666666668</c:v>
                </c:pt>
                <c:pt idx="6183">
                  <c:v>152.49836666666667</c:v>
                </c:pt>
                <c:pt idx="6184">
                  <c:v>152.51423333333332</c:v>
                </c:pt>
                <c:pt idx="6185">
                  <c:v>152.53113333333334</c:v>
                </c:pt>
                <c:pt idx="6186">
                  <c:v>152.54778333333334</c:v>
                </c:pt>
                <c:pt idx="6187">
                  <c:v>152.56446666666668</c:v>
                </c:pt>
                <c:pt idx="6188">
                  <c:v>152.58111666666667</c:v>
                </c:pt>
                <c:pt idx="6189">
                  <c:v>152.59786666666665</c:v>
                </c:pt>
                <c:pt idx="6190">
                  <c:v>152.61446666666669</c:v>
                </c:pt>
                <c:pt idx="6191">
                  <c:v>152.6311</c:v>
                </c:pt>
                <c:pt idx="6192">
                  <c:v>152.64766666666668</c:v>
                </c:pt>
                <c:pt idx="6193">
                  <c:v>152.66418333333334</c:v>
                </c:pt>
                <c:pt idx="6194">
                  <c:v>152.68088333333333</c:v>
                </c:pt>
                <c:pt idx="6195">
                  <c:v>152.69753333333335</c:v>
                </c:pt>
                <c:pt idx="6196">
                  <c:v>152.71420000000001</c:v>
                </c:pt>
                <c:pt idx="6197">
                  <c:v>152.73096666666666</c:v>
                </c:pt>
                <c:pt idx="6198">
                  <c:v>152.74753333333334</c:v>
                </c:pt>
                <c:pt idx="6199">
                  <c:v>152.76420000000002</c:v>
                </c:pt>
                <c:pt idx="6200">
                  <c:v>152.78088333333332</c:v>
                </c:pt>
                <c:pt idx="6201">
                  <c:v>152.79751666666667</c:v>
                </c:pt>
                <c:pt idx="6202">
                  <c:v>152.8142</c:v>
                </c:pt>
                <c:pt idx="6203">
                  <c:v>152.83101666666667</c:v>
                </c:pt>
                <c:pt idx="6204">
                  <c:v>152.8475</c:v>
                </c:pt>
                <c:pt idx="6205">
                  <c:v>152.86421666666666</c:v>
                </c:pt>
                <c:pt idx="6206">
                  <c:v>152.88088333333332</c:v>
                </c:pt>
                <c:pt idx="6207">
                  <c:v>152.89771666666667</c:v>
                </c:pt>
                <c:pt idx="6208">
                  <c:v>152.9144</c:v>
                </c:pt>
                <c:pt idx="6209">
                  <c:v>152.93095</c:v>
                </c:pt>
                <c:pt idx="6210">
                  <c:v>152.94818333333333</c:v>
                </c:pt>
                <c:pt idx="6211">
                  <c:v>152.96480000000003</c:v>
                </c:pt>
                <c:pt idx="6212">
                  <c:v>152.98115000000001</c:v>
                </c:pt>
                <c:pt idx="6213">
                  <c:v>152.99881666666667</c:v>
                </c:pt>
                <c:pt idx="6214">
                  <c:v>153.01451666666665</c:v>
                </c:pt>
                <c:pt idx="6215">
                  <c:v>153.03083333333333</c:v>
                </c:pt>
                <c:pt idx="6216">
                  <c:v>153.04745</c:v>
                </c:pt>
                <c:pt idx="6217">
                  <c:v>153.06408333333331</c:v>
                </c:pt>
                <c:pt idx="6218">
                  <c:v>153.08083333333335</c:v>
                </c:pt>
                <c:pt idx="6219">
                  <c:v>153.0975</c:v>
                </c:pt>
                <c:pt idx="6220">
                  <c:v>153.11418333333333</c:v>
                </c:pt>
                <c:pt idx="6221">
                  <c:v>153.13078333333334</c:v>
                </c:pt>
                <c:pt idx="6222">
                  <c:v>153.14744999999999</c:v>
                </c:pt>
                <c:pt idx="6223">
                  <c:v>153.16413333333333</c:v>
                </c:pt>
                <c:pt idx="6224">
                  <c:v>153.18078333333332</c:v>
                </c:pt>
                <c:pt idx="6225">
                  <c:v>153.19739999999999</c:v>
                </c:pt>
                <c:pt idx="6226">
                  <c:v>153.21408333333332</c:v>
                </c:pt>
                <c:pt idx="6227">
                  <c:v>153.23081666666667</c:v>
                </c:pt>
                <c:pt idx="6228">
                  <c:v>153.2483</c:v>
                </c:pt>
                <c:pt idx="6229">
                  <c:v>153.26425</c:v>
                </c:pt>
                <c:pt idx="6230">
                  <c:v>153.28103333333331</c:v>
                </c:pt>
                <c:pt idx="6231">
                  <c:v>153.29759999999999</c:v>
                </c:pt>
                <c:pt idx="6232">
                  <c:v>153.31444999999999</c:v>
                </c:pt>
                <c:pt idx="6233">
                  <c:v>153.33106666666666</c:v>
                </c:pt>
                <c:pt idx="6234">
                  <c:v>153.34774999999999</c:v>
                </c:pt>
                <c:pt idx="6235">
                  <c:v>153.36441666666667</c:v>
                </c:pt>
                <c:pt idx="6236">
                  <c:v>153.38113333333334</c:v>
                </c:pt>
                <c:pt idx="6237">
                  <c:v>153.39741666666666</c:v>
                </c:pt>
                <c:pt idx="6238">
                  <c:v>153.41413333333333</c:v>
                </c:pt>
                <c:pt idx="6239">
                  <c:v>153.43089999999998</c:v>
                </c:pt>
                <c:pt idx="6240">
                  <c:v>153.44771666666665</c:v>
                </c:pt>
                <c:pt idx="6241">
                  <c:v>153.46438333333333</c:v>
                </c:pt>
                <c:pt idx="6242">
                  <c:v>153.4811</c:v>
                </c:pt>
                <c:pt idx="6243">
                  <c:v>153.49916666666667</c:v>
                </c:pt>
                <c:pt idx="6244">
                  <c:v>153.51458333333332</c:v>
                </c:pt>
                <c:pt idx="6245">
                  <c:v>153.53125</c:v>
                </c:pt>
                <c:pt idx="6246">
                  <c:v>153.54765</c:v>
                </c:pt>
                <c:pt idx="6247">
                  <c:v>153.56431666666668</c:v>
                </c:pt>
                <c:pt idx="6248">
                  <c:v>153.58091666666667</c:v>
                </c:pt>
                <c:pt idx="6249">
                  <c:v>153.59754999999998</c:v>
                </c:pt>
                <c:pt idx="6250">
                  <c:v>153.61421666666666</c:v>
                </c:pt>
                <c:pt idx="6251">
                  <c:v>153.63083333333333</c:v>
                </c:pt>
                <c:pt idx="6252">
                  <c:v>153.64750000000001</c:v>
                </c:pt>
                <c:pt idx="6253">
                  <c:v>153.66523333333333</c:v>
                </c:pt>
                <c:pt idx="6254">
                  <c:v>153.68143333333333</c:v>
                </c:pt>
                <c:pt idx="6255">
                  <c:v>153.69781666666668</c:v>
                </c:pt>
                <c:pt idx="6256">
                  <c:v>153.71459999999999</c:v>
                </c:pt>
                <c:pt idx="6257">
                  <c:v>153.73146666666668</c:v>
                </c:pt>
                <c:pt idx="6258">
                  <c:v>153.75053333333332</c:v>
                </c:pt>
                <c:pt idx="6259">
                  <c:v>153.7646</c:v>
                </c:pt>
                <c:pt idx="6260">
                  <c:v>153.78094999999999</c:v>
                </c:pt>
                <c:pt idx="6261">
                  <c:v>153.79795000000001</c:v>
                </c:pt>
                <c:pt idx="6262">
                  <c:v>153.81446666666668</c:v>
                </c:pt>
                <c:pt idx="6263">
                  <c:v>153.83100000000002</c:v>
                </c:pt>
                <c:pt idx="6264">
                  <c:v>153.84788333333333</c:v>
                </c:pt>
                <c:pt idx="6265">
                  <c:v>153.86448333333334</c:v>
                </c:pt>
                <c:pt idx="6266">
                  <c:v>153.88091666666665</c:v>
                </c:pt>
                <c:pt idx="6267">
                  <c:v>153.89758333333333</c:v>
                </c:pt>
                <c:pt idx="6268">
                  <c:v>153.91426666666666</c:v>
                </c:pt>
                <c:pt idx="6269">
                  <c:v>153.93091666666666</c:v>
                </c:pt>
                <c:pt idx="6270">
                  <c:v>153.94754999999998</c:v>
                </c:pt>
                <c:pt idx="6271">
                  <c:v>153.96438333333333</c:v>
                </c:pt>
                <c:pt idx="6272">
                  <c:v>153.98083333333335</c:v>
                </c:pt>
                <c:pt idx="6273">
                  <c:v>153.99886666666669</c:v>
                </c:pt>
                <c:pt idx="6274">
                  <c:v>154.01465000000002</c:v>
                </c:pt>
                <c:pt idx="6275">
                  <c:v>154.03161666666668</c:v>
                </c:pt>
                <c:pt idx="6276">
                  <c:v>154.04758333333334</c:v>
                </c:pt>
                <c:pt idx="6277">
                  <c:v>154.0643</c:v>
                </c:pt>
                <c:pt idx="6278">
                  <c:v>154.08086666666668</c:v>
                </c:pt>
                <c:pt idx="6279">
                  <c:v>154.09745000000001</c:v>
                </c:pt>
                <c:pt idx="6280">
                  <c:v>154.11413333333334</c:v>
                </c:pt>
                <c:pt idx="6281">
                  <c:v>154.13083333333333</c:v>
                </c:pt>
                <c:pt idx="6282">
                  <c:v>154.14741666666666</c:v>
                </c:pt>
                <c:pt idx="6283">
                  <c:v>154.16413333333333</c:v>
                </c:pt>
                <c:pt idx="6284">
                  <c:v>154.18081666666666</c:v>
                </c:pt>
                <c:pt idx="6285">
                  <c:v>154.19745</c:v>
                </c:pt>
                <c:pt idx="6286">
                  <c:v>154.21414999999999</c:v>
                </c:pt>
                <c:pt idx="6287">
                  <c:v>154.23185000000001</c:v>
                </c:pt>
                <c:pt idx="6288">
                  <c:v>154.24726666666666</c:v>
                </c:pt>
                <c:pt idx="6289">
                  <c:v>154.26415</c:v>
                </c:pt>
                <c:pt idx="6290">
                  <c:v>154.28073333333333</c:v>
                </c:pt>
                <c:pt idx="6291">
                  <c:v>154.29751666666667</c:v>
                </c:pt>
                <c:pt idx="6292">
                  <c:v>154.3141</c:v>
                </c:pt>
                <c:pt idx="6293">
                  <c:v>154.33076666666665</c:v>
                </c:pt>
                <c:pt idx="6294">
                  <c:v>154.34741666666665</c:v>
                </c:pt>
                <c:pt idx="6295">
                  <c:v>154.36406666666664</c:v>
                </c:pt>
                <c:pt idx="6296">
                  <c:v>154.38081666666668</c:v>
                </c:pt>
                <c:pt idx="6297">
                  <c:v>154.39726666666667</c:v>
                </c:pt>
                <c:pt idx="6298">
                  <c:v>154.41428333333334</c:v>
                </c:pt>
                <c:pt idx="6299">
                  <c:v>154.43088333333333</c:v>
                </c:pt>
                <c:pt idx="6300">
                  <c:v>154.4485</c:v>
                </c:pt>
                <c:pt idx="6301">
                  <c:v>154.46430000000001</c:v>
                </c:pt>
                <c:pt idx="6302">
                  <c:v>154.48098333333334</c:v>
                </c:pt>
                <c:pt idx="6303">
                  <c:v>154.49841666666669</c:v>
                </c:pt>
                <c:pt idx="6304">
                  <c:v>154.51665</c:v>
                </c:pt>
                <c:pt idx="6305">
                  <c:v>154.53216666666668</c:v>
                </c:pt>
                <c:pt idx="6306">
                  <c:v>154.54796666666667</c:v>
                </c:pt>
                <c:pt idx="6307">
                  <c:v>154.56461666666667</c:v>
                </c:pt>
                <c:pt idx="6308">
                  <c:v>154.58118333333331</c:v>
                </c:pt>
                <c:pt idx="6309">
                  <c:v>154.59780000000001</c:v>
                </c:pt>
                <c:pt idx="6310">
                  <c:v>154.61458333333334</c:v>
                </c:pt>
                <c:pt idx="6311">
                  <c:v>154.6311</c:v>
                </c:pt>
                <c:pt idx="6312">
                  <c:v>154.64766666666668</c:v>
                </c:pt>
                <c:pt idx="6313">
                  <c:v>154.66418333333334</c:v>
                </c:pt>
                <c:pt idx="6314">
                  <c:v>154.68196666666665</c:v>
                </c:pt>
                <c:pt idx="6315">
                  <c:v>154.69804999999999</c:v>
                </c:pt>
                <c:pt idx="6316">
                  <c:v>154.71438333333333</c:v>
                </c:pt>
                <c:pt idx="6317">
                  <c:v>154.7311</c:v>
                </c:pt>
                <c:pt idx="6318">
                  <c:v>154.74793333333335</c:v>
                </c:pt>
                <c:pt idx="6319">
                  <c:v>154.76478333333336</c:v>
                </c:pt>
                <c:pt idx="6320">
                  <c:v>154.78116666666668</c:v>
                </c:pt>
                <c:pt idx="6321">
                  <c:v>154.79775000000001</c:v>
                </c:pt>
                <c:pt idx="6322">
                  <c:v>154.81463333333335</c:v>
                </c:pt>
                <c:pt idx="6323">
                  <c:v>154.83121666666665</c:v>
                </c:pt>
                <c:pt idx="6324">
                  <c:v>154.84803333333332</c:v>
                </c:pt>
                <c:pt idx="6325">
                  <c:v>154.86466666666666</c:v>
                </c:pt>
                <c:pt idx="6326">
                  <c:v>154.88118333333333</c:v>
                </c:pt>
                <c:pt idx="6327">
                  <c:v>154.89766666666668</c:v>
                </c:pt>
                <c:pt idx="6328">
                  <c:v>154.9143</c:v>
                </c:pt>
                <c:pt idx="6329">
                  <c:v>154.93095</c:v>
                </c:pt>
                <c:pt idx="6330">
                  <c:v>154.94748333333334</c:v>
                </c:pt>
                <c:pt idx="6331">
                  <c:v>154.96439999999998</c:v>
                </c:pt>
                <c:pt idx="6332">
                  <c:v>154.98091666666667</c:v>
                </c:pt>
                <c:pt idx="6333">
                  <c:v>154.99753333333334</c:v>
                </c:pt>
                <c:pt idx="6334">
                  <c:v>155.0147</c:v>
                </c:pt>
                <c:pt idx="6335">
                  <c:v>155.03074999999998</c:v>
                </c:pt>
                <c:pt idx="6336">
                  <c:v>155.04746666666668</c:v>
                </c:pt>
                <c:pt idx="6337">
                  <c:v>155.06416666666667</c:v>
                </c:pt>
                <c:pt idx="6338">
                  <c:v>155.08080000000001</c:v>
                </c:pt>
                <c:pt idx="6339">
                  <c:v>155.09745000000001</c:v>
                </c:pt>
                <c:pt idx="6340">
                  <c:v>155.11415</c:v>
                </c:pt>
                <c:pt idx="6341">
                  <c:v>155.13073333333332</c:v>
                </c:pt>
                <c:pt idx="6342">
                  <c:v>155.14748333333333</c:v>
                </c:pt>
                <c:pt idx="6343">
                  <c:v>155.16416666666666</c:v>
                </c:pt>
                <c:pt idx="6344">
                  <c:v>155.18074999999999</c:v>
                </c:pt>
                <c:pt idx="6345">
                  <c:v>155.19748333333334</c:v>
                </c:pt>
                <c:pt idx="6346">
                  <c:v>155.21414999999999</c:v>
                </c:pt>
                <c:pt idx="6347">
                  <c:v>155.23083333333335</c:v>
                </c:pt>
                <c:pt idx="6348">
                  <c:v>155.24751666666668</c:v>
                </c:pt>
                <c:pt idx="6349">
                  <c:v>155.26416666666668</c:v>
                </c:pt>
                <c:pt idx="6350">
                  <c:v>155.28076666666666</c:v>
                </c:pt>
                <c:pt idx="6351">
                  <c:v>155.29743333333332</c:v>
                </c:pt>
                <c:pt idx="6352">
                  <c:v>155.31413333333333</c:v>
                </c:pt>
                <c:pt idx="6353">
                  <c:v>155.33085</c:v>
                </c:pt>
                <c:pt idx="6354">
                  <c:v>155.34748333333334</c:v>
                </c:pt>
                <c:pt idx="6355">
                  <c:v>155.36408333333333</c:v>
                </c:pt>
                <c:pt idx="6356">
                  <c:v>155.38073333333332</c:v>
                </c:pt>
                <c:pt idx="6357">
                  <c:v>155.39743333333334</c:v>
                </c:pt>
                <c:pt idx="6358">
                  <c:v>155.41415000000001</c:v>
                </c:pt>
                <c:pt idx="6359">
                  <c:v>155.43078333333332</c:v>
                </c:pt>
                <c:pt idx="6360">
                  <c:v>155.44745</c:v>
                </c:pt>
                <c:pt idx="6361">
                  <c:v>155.46408333333332</c:v>
                </c:pt>
                <c:pt idx="6362">
                  <c:v>155.48081666666667</c:v>
                </c:pt>
                <c:pt idx="6363">
                  <c:v>155.49814999999998</c:v>
                </c:pt>
                <c:pt idx="6364">
                  <c:v>155.51428333333334</c:v>
                </c:pt>
                <c:pt idx="6365">
                  <c:v>155.53088333333332</c:v>
                </c:pt>
                <c:pt idx="6366">
                  <c:v>155.54754999999997</c:v>
                </c:pt>
                <c:pt idx="6367">
                  <c:v>155.56424999999999</c:v>
                </c:pt>
                <c:pt idx="6368">
                  <c:v>155.58089999999999</c:v>
                </c:pt>
                <c:pt idx="6369">
                  <c:v>155.5976</c:v>
                </c:pt>
                <c:pt idx="6370">
                  <c:v>155.61430000000001</c:v>
                </c:pt>
                <c:pt idx="6371">
                  <c:v>155.63093333333333</c:v>
                </c:pt>
                <c:pt idx="6372">
                  <c:v>155.64791666666667</c:v>
                </c:pt>
                <c:pt idx="6373">
                  <c:v>155.66458333333333</c:v>
                </c:pt>
                <c:pt idx="6374">
                  <c:v>155.68096666666668</c:v>
                </c:pt>
                <c:pt idx="6375">
                  <c:v>155.69819999999999</c:v>
                </c:pt>
                <c:pt idx="6376">
                  <c:v>155.71448333333333</c:v>
                </c:pt>
                <c:pt idx="6377">
                  <c:v>155.73100000000002</c:v>
                </c:pt>
                <c:pt idx="6378">
                  <c:v>155.74763333333334</c:v>
                </c:pt>
                <c:pt idx="6379">
                  <c:v>155.76456666666667</c:v>
                </c:pt>
                <c:pt idx="6380">
                  <c:v>155.78119999999998</c:v>
                </c:pt>
                <c:pt idx="6381">
                  <c:v>155.79784999999998</c:v>
                </c:pt>
                <c:pt idx="6382">
                  <c:v>155.81446666666668</c:v>
                </c:pt>
                <c:pt idx="6383">
                  <c:v>155.83134999999999</c:v>
                </c:pt>
                <c:pt idx="6384">
                  <c:v>155.84758333333332</c:v>
                </c:pt>
                <c:pt idx="6385">
                  <c:v>155.86425</c:v>
                </c:pt>
                <c:pt idx="6386">
                  <c:v>155.88081666666668</c:v>
                </c:pt>
                <c:pt idx="6387">
                  <c:v>155.89763333333335</c:v>
                </c:pt>
                <c:pt idx="6388">
                  <c:v>155.91424999999998</c:v>
                </c:pt>
                <c:pt idx="6389">
                  <c:v>155.93085000000002</c:v>
                </c:pt>
                <c:pt idx="6390">
                  <c:v>155.94751666666667</c:v>
                </c:pt>
                <c:pt idx="6391">
                  <c:v>155.96418333333335</c:v>
                </c:pt>
                <c:pt idx="6392">
                  <c:v>155.98096666666666</c:v>
                </c:pt>
                <c:pt idx="6393">
                  <c:v>155.99751666666668</c:v>
                </c:pt>
                <c:pt idx="6394">
                  <c:v>156.01439999999999</c:v>
                </c:pt>
                <c:pt idx="6395">
                  <c:v>156.03076666666666</c:v>
                </c:pt>
                <c:pt idx="6396">
                  <c:v>156.04741666666666</c:v>
                </c:pt>
                <c:pt idx="6397">
                  <c:v>156.0641</c:v>
                </c:pt>
                <c:pt idx="6398">
                  <c:v>156.08076666666665</c:v>
                </c:pt>
                <c:pt idx="6399">
                  <c:v>156.09754999999998</c:v>
                </c:pt>
                <c:pt idx="6400">
                  <c:v>156.11418333333333</c:v>
                </c:pt>
                <c:pt idx="6401">
                  <c:v>156.13079999999999</c:v>
                </c:pt>
                <c:pt idx="6402">
                  <c:v>156.14741666666666</c:v>
                </c:pt>
                <c:pt idx="6403">
                  <c:v>156.16413333333333</c:v>
                </c:pt>
                <c:pt idx="6404">
                  <c:v>156.18076666666667</c:v>
                </c:pt>
                <c:pt idx="6405">
                  <c:v>156.19738333333333</c:v>
                </c:pt>
                <c:pt idx="6406">
                  <c:v>156.21408333333332</c:v>
                </c:pt>
                <c:pt idx="6407">
                  <c:v>156.23073333333332</c:v>
                </c:pt>
                <c:pt idx="6408">
                  <c:v>156.2475</c:v>
                </c:pt>
                <c:pt idx="6409">
                  <c:v>156.26415</c:v>
                </c:pt>
                <c:pt idx="6410">
                  <c:v>156.2808</c:v>
                </c:pt>
                <c:pt idx="6411">
                  <c:v>156.29746666666668</c:v>
                </c:pt>
                <c:pt idx="6412">
                  <c:v>156.31416666666667</c:v>
                </c:pt>
                <c:pt idx="6413">
                  <c:v>156.33076666666665</c:v>
                </c:pt>
                <c:pt idx="6414">
                  <c:v>156.34738333333334</c:v>
                </c:pt>
                <c:pt idx="6415">
                  <c:v>156.36409999999998</c:v>
                </c:pt>
                <c:pt idx="6416">
                  <c:v>156.38091666666665</c:v>
                </c:pt>
                <c:pt idx="6417">
                  <c:v>156.39744999999999</c:v>
                </c:pt>
                <c:pt idx="6418">
                  <c:v>156.41415000000001</c:v>
                </c:pt>
                <c:pt idx="6419">
                  <c:v>156.43071666666668</c:v>
                </c:pt>
                <c:pt idx="6420">
                  <c:v>156.44750000000002</c:v>
                </c:pt>
                <c:pt idx="6421">
                  <c:v>156.46408333333332</c:v>
                </c:pt>
                <c:pt idx="6422">
                  <c:v>156.48081666666667</c:v>
                </c:pt>
                <c:pt idx="6423">
                  <c:v>156.49813333333336</c:v>
                </c:pt>
                <c:pt idx="6424">
                  <c:v>156.51420000000002</c:v>
                </c:pt>
                <c:pt idx="6425">
                  <c:v>156.53096666666667</c:v>
                </c:pt>
                <c:pt idx="6426">
                  <c:v>156.54761666666667</c:v>
                </c:pt>
                <c:pt idx="6427">
                  <c:v>156.56423333333333</c:v>
                </c:pt>
                <c:pt idx="6428">
                  <c:v>156.58093333333332</c:v>
                </c:pt>
                <c:pt idx="6429">
                  <c:v>156.59761666666665</c:v>
                </c:pt>
                <c:pt idx="6430">
                  <c:v>156.61425</c:v>
                </c:pt>
                <c:pt idx="6431">
                  <c:v>156.63091666666665</c:v>
                </c:pt>
                <c:pt idx="6432">
                  <c:v>156.64765</c:v>
                </c:pt>
                <c:pt idx="6433">
                  <c:v>156.66426666666666</c:v>
                </c:pt>
                <c:pt idx="6434">
                  <c:v>156.68086666666667</c:v>
                </c:pt>
                <c:pt idx="6435">
                  <c:v>156.69759999999999</c:v>
                </c:pt>
                <c:pt idx="6436">
                  <c:v>156.71421666666666</c:v>
                </c:pt>
                <c:pt idx="6437">
                  <c:v>156.73086666666669</c:v>
                </c:pt>
                <c:pt idx="6438">
                  <c:v>156.74753333333334</c:v>
                </c:pt>
                <c:pt idx="6439">
                  <c:v>156.76420000000002</c:v>
                </c:pt>
                <c:pt idx="6440">
                  <c:v>156.78091666666666</c:v>
                </c:pt>
                <c:pt idx="6441">
                  <c:v>156.79751666666667</c:v>
                </c:pt>
                <c:pt idx="6442">
                  <c:v>156.81421666666665</c:v>
                </c:pt>
                <c:pt idx="6443">
                  <c:v>156.83083333333335</c:v>
                </c:pt>
                <c:pt idx="6444">
                  <c:v>156.84753333333336</c:v>
                </c:pt>
                <c:pt idx="6445">
                  <c:v>156.86418333333333</c:v>
                </c:pt>
                <c:pt idx="6446">
                  <c:v>156.88085000000001</c:v>
                </c:pt>
                <c:pt idx="6447">
                  <c:v>156.89756666666665</c:v>
                </c:pt>
                <c:pt idx="6448">
                  <c:v>156.91421666666665</c:v>
                </c:pt>
                <c:pt idx="6449">
                  <c:v>156.93085000000002</c:v>
                </c:pt>
                <c:pt idx="6450">
                  <c:v>156.94753333333335</c:v>
                </c:pt>
                <c:pt idx="6451">
                  <c:v>156.96421666666666</c:v>
                </c:pt>
                <c:pt idx="6452">
                  <c:v>156.98104999999998</c:v>
                </c:pt>
                <c:pt idx="6453">
                  <c:v>156.99761666666666</c:v>
                </c:pt>
                <c:pt idx="6454">
                  <c:v>157.01458333333332</c:v>
                </c:pt>
                <c:pt idx="6455">
                  <c:v>157.03083333333333</c:v>
                </c:pt>
                <c:pt idx="6456">
                  <c:v>157.04741666666666</c:v>
                </c:pt>
                <c:pt idx="6457">
                  <c:v>157.06405000000001</c:v>
                </c:pt>
                <c:pt idx="6458">
                  <c:v>157.08074999999999</c:v>
                </c:pt>
                <c:pt idx="6459">
                  <c:v>157.09793333333334</c:v>
                </c:pt>
                <c:pt idx="6460">
                  <c:v>157.11501666666666</c:v>
                </c:pt>
                <c:pt idx="6461">
                  <c:v>157.13173333333333</c:v>
                </c:pt>
                <c:pt idx="6462">
                  <c:v>157.14771666666667</c:v>
                </c:pt>
                <c:pt idx="6463">
                  <c:v>157.16426666666666</c:v>
                </c:pt>
                <c:pt idx="6464">
                  <c:v>157.18096666666668</c:v>
                </c:pt>
                <c:pt idx="6465">
                  <c:v>157.19771666666665</c:v>
                </c:pt>
                <c:pt idx="6466">
                  <c:v>157.21416666666667</c:v>
                </c:pt>
                <c:pt idx="6467">
                  <c:v>157.23076666666665</c:v>
                </c:pt>
                <c:pt idx="6468">
                  <c:v>157.2475</c:v>
                </c:pt>
                <c:pt idx="6469">
                  <c:v>157.26415</c:v>
                </c:pt>
                <c:pt idx="6470">
                  <c:v>157.2808</c:v>
                </c:pt>
                <c:pt idx="6471">
                  <c:v>157.29739999999998</c:v>
                </c:pt>
                <c:pt idx="6472">
                  <c:v>157.31418333333335</c:v>
                </c:pt>
                <c:pt idx="6473">
                  <c:v>157.33081666666666</c:v>
                </c:pt>
                <c:pt idx="6474">
                  <c:v>157.34746666666666</c:v>
                </c:pt>
                <c:pt idx="6475">
                  <c:v>157.36411666666666</c:v>
                </c:pt>
                <c:pt idx="6476">
                  <c:v>157.38081666666668</c:v>
                </c:pt>
                <c:pt idx="6477">
                  <c:v>157.39746666666667</c:v>
                </c:pt>
                <c:pt idx="6478">
                  <c:v>157.41413333333333</c:v>
                </c:pt>
                <c:pt idx="6479">
                  <c:v>157.43083333333334</c:v>
                </c:pt>
                <c:pt idx="6480">
                  <c:v>157.44750000000002</c:v>
                </c:pt>
                <c:pt idx="6481">
                  <c:v>157.46414999999999</c:v>
                </c:pt>
                <c:pt idx="6482">
                  <c:v>157.48076666666665</c:v>
                </c:pt>
                <c:pt idx="6483">
                  <c:v>157.49811666666668</c:v>
                </c:pt>
                <c:pt idx="6484">
                  <c:v>157.51426666666666</c:v>
                </c:pt>
                <c:pt idx="6485">
                  <c:v>157.53098333333335</c:v>
                </c:pt>
                <c:pt idx="6486">
                  <c:v>157.54769999999999</c:v>
                </c:pt>
                <c:pt idx="6487">
                  <c:v>157.56460000000001</c:v>
                </c:pt>
                <c:pt idx="6488">
                  <c:v>157.58311666666665</c:v>
                </c:pt>
                <c:pt idx="6489">
                  <c:v>157.59773333333334</c:v>
                </c:pt>
                <c:pt idx="6490">
                  <c:v>157.61466666666666</c:v>
                </c:pt>
                <c:pt idx="6491">
                  <c:v>157.63131666666669</c:v>
                </c:pt>
                <c:pt idx="6492">
                  <c:v>157.64808333333335</c:v>
                </c:pt>
                <c:pt idx="6493">
                  <c:v>157.66469999999998</c:v>
                </c:pt>
                <c:pt idx="6494">
                  <c:v>157.68134999999998</c:v>
                </c:pt>
                <c:pt idx="6495">
                  <c:v>157.69774999999998</c:v>
                </c:pt>
                <c:pt idx="6496">
                  <c:v>157.71426666666667</c:v>
                </c:pt>
                <c:pt idx="6497">
                  <c:v>157.73086666666669</c:v>
                </c:pt>
                <c:pt idx="6498">
                  <c:v>157.74771666666666</c:v>
                </c:pt>
                <c:pt idx="6499">
                  <c:v>157.76443333333333</c:v>
                </c:pt>
                <c:pt idx="6500">
                  <c:v>157.78093333333334</c:v>
                </c:pt>
                <c:pt idx="6501">
                  <c:v>157.79759999999999</c:v>
                </c:pt>
                <c:pt idx="6502">
                  <c:v>157.81435000000002</c:v>
                </c:pt>
                <c:pt idx="6503">
                  <c:v>157.83093333333332</c:v>
                </c:pt>
                <c:pt idx="6504">
                  <c:v>157.84751666666668</c:v>
                </c:pt>
                <c:pt idx="6505">
                  <c:v>157.86426666666665</c:v>
                </c:pt>
                <c:pt idx="6506">
                  <c:v>157.88091666666665</c:v>
                </c:pt>
                <c:pt idx="6507">
                  <c:v>157.89759999999998</c:v>
                </c:pt>
                <c:pt idx="6508">
                  <c:v>157.91420000000002</c:v>
                </c:pt>
                <c:pt idx="6509">
                  <c:v>157.93085000000002</c:v>
                </c:pt>
                <c:pt idx="6510">
                  <c:v>157.94761666666668</c:v>
                </c:pt>
                <c:pt idx="6511">
                  <c:v>157.96421666666666</c:v>
                </c:pt>
                <c:pt idx="6512">
                  <c:v>157.98093333333333</c:v>
                </c:pt>
                <c:pt idx="6513">
                  <c:v>157.99753333333334</c:v>
                </c:pt>
                <c:pt idx="6514">
                  <c:v>158.01463333333334</c:v>
                </c:pt>
                <c:pt idx="6515">
                  <c:v>158.0308</c:v>
                </c:pt>
                <c:pt idx="6516">
                  <c:v>158.04739999999998</c:v>
                </c:pt>
                <c:pt idx="6517">
                  <c:v>158.06406666666666</c:v>
                </c:pt>
                <c:pt idx="6518">
                  <c:v>158.08078333333333</c:v>
                </c:pt>
                <c:pt idx="6519">
                  <c:v>158.09738333333334</c:v>
                </c:pt>
                <c:pt idx="6520">
                  <c:v>158.11409999999998</c:v>
                </c:pt>
                <c:pt idx="6521">
                  <c:v>158.13083333333333</c:v>
                </c:pt>
                <c:pt idx="6522">
                  <c:v>158.14743333333334</c:v>
                </c:pt>
                <c:pt idx="6523">
                  <c:v>158.16420000000002</c:v>
                </c:pt>
                <c:pt idx="6524">
                  <c:v>158.18081666666666</c:v>
                </c:pt>
                <c:pt idx="6525">
                  <c:v>158.19746666666666</c:v>
                </c:pt>
                <c:pt idx="6526">
                  <c:v>158.21414999999999</c:v>
                </c:pt>
                <c:pt idx="6527">
                  <c:v>158.23076666666665</c:v>
                </c:pt>
                <c:pt idx="6528">
                  <c:v>158.24753333333334</c:v>
                </c:pt>
                <c:pt idx="6529">
                  <c:v>158.26413333333332</c:v>
                </c:pt>
                <c:pt idx="6530">
                  <c:v>158.28078333333332</c:v>
                </c:pt>
                <c:pt idx="6531">
                  <c:v>158.29739999999998</c:v>
                </c:pt>
                <c:pt idx="6532">
                  <c:v>158.31405000000001</c:v>
                </c:pt>
                <c:pt idx="6533">
                  <c:v>158.33080000000001</c:v>
                </c:pt>
                <c:pt idx="6534">
                  <c:v>158.34753333333336</c:v>
                </c:pt>
                <c:pt idx="6535">
                  <c:v>158.36409999999998</c:v>
                </c:pt>
                <c:pt idx="6536">
                  <c:v>158.38079999999999</c:v>
                </c:pt>
                <c:pt idx="6537">
                  <c:v>158.39756666666665</c:v>
                </c:pt>
                <c:pt idx="6538">
                  <c:v>158.41405</c:v>
                </c:pt>
                <c:pt idx="6539">
                  <c:v>158.43081666666666</c:v>
                </c:pt>
                <c:pt idx="6540">
                  <c:v>158.44748333333334</c:v>
                </c:pt>
                <c:pt idx="6541">
                  <c:v>158.46413333333334</c:v>
                </c:pt>
                <c:pt idx="6542">
                  <c:v>158.48079999999999</c:v>
                </c:pt>
                <c:pt idx="6543">
                  <c:v>158.49814999999998</c:v>
                </c:pt>
                <c:pt idx="6544">
                  <c:v>158.51415</c:v>
                </c:pt>
                <c:pt idx="6545">
                  <c:v>158.53094999999999</c:v>
                </c:pt>
                <c:pt idx="6546">
                  <c:v>158.54756666666665</c:v>
                </c:pt>
                <c:pt idx="6547">
                  <c:v>158.56423333333333</c:v>
                </c:pt>
                <c:pt idx="6548">
                  <c:v>158.58100000000002</c:v>
                </c:pt>
                <c:pt idx="6549">
                  <c:v>158.59751666666668</c:v>
                </c:pt>
                <c:pt idx="6550">
                  <c:v>158.61420000000001</c:v>
                </c:pt>
                <c:pt idx="6551">
                  <c:v>158.63091666666665</c:v>
                </c:pt>
                <c:pt idx="6552">
                  <c:v>158.64755</c:v>
                </c:pt>
                <c:pt idx="6553">
                  <c:v>158.66428333333334</c:v>
                </c:pt>
                <c:pt idx="6554">
                  <c:v>158.68085000000002</c:v>
                </c:pt>
                <c:pt idx="6555">
                  <c:v>158.69886666666667</c:v>
                </c:pt>
                <c:pt idx="6556">
                  <c:v>158.71446666666668</c:v>
                </c:pt>
                <c:pt idx="6557">
                  <c:v>158.7311</c:v>
                </c:pt>
                <c:pt idx="6558">
                  <c:v>158.74799999999999</c:v>
                </c:pt>
                <c:pt idx="6559">
                  <c:v>158.76450000000003</c:v>
                </c:pt>
                <c:pt idx="6560">
                  <c:v>158.78121666666667</c:v>
                </c:pt>
                <c:pt idx="6561">
                  <c:v>158.79786666666666</c:v>
                </c:pt>
                <c:pt idx="6562">
                  <c:v>158.81451666666666</c:v>
                </c:pt>
                <c:pt idx="6563">
                  <c:v>158.83111666666667</c:v>
                </c:pt>
                <c:pt idx="6564">
                  <c:v>158.84783333333334</c:v>
                </c:pt>
                <c:pt idx="6565">
                  <c:v>158.86456666666666</c:v>
                </c:pt>
                <c:pt idx="6566">
                  <c:v>158.88111666666666</c:v>
                </c:pt>
                <c:pt idx="6567">
                  <c:v>158.89759999999998</c:v>
                </c:pt>
                <c:pt idx="6568">
                  <c:v>158.91461666666666</c:v>
                </c:pt>
                <c:pt idx="6569">
                  <c:v>158.93083333333334</c:v>
                </c:pt>
                <c:pt idx="6570">
                  <c:v>158.94765000000001</c:v>
                </c:pt>
                <c:pt idx="6571">
                  <c:v>158.96420000000001</c:v>
                </c:pt>
                <c:pt idx="6572">
                  <c:v>158.98093333333333</c:v>
                </c:pt>
                <c:pt idx="6573">
                  <c:v>158.99751666666668</c:v>
                </c:pt>
                <c:pt idx="6574">
                  <c:v>159.01463333333334</c:v>
                </c:pt>
                <c:pt idx="6575">
                  <c:v>159.03076666666666</c:v>
                </c:pt>
                <c:pt idx="6576">
                  <c:v>159.04739999999998</c:v>
                </c:pt>
                <c:pt idx="6577">
                  <c:v>159.06413333333333</c:v>
                </c:pt>
                <c:pt idx="6578">
                  <c:v>159.08076666666665</c:v>
                </c:pt>
                <c:pt idx="6579">
                  <c:v>159.09746666666666</c:v>
                </c:pt>
                <c:pt idx="6580">
                  <c:v>159.11409999999998</c:v>
                </c:pt>
                <c:pt idx="6581">
                  <c:v>159.13079999999999</c:v>
                </c:pt>
                <c:pt idx="6582">
                  <c:v>159.14746666666667</c:v>
                </c:pt>
                <c:pt idx="6583">
                  <c:v>159.16409999999999</c:v>
                </c:pt>
                <c:pt idx="6584">
                  <c:v>159.18074999999999</c:v>
                </c:pt>
                <c:pt idx="6585">
                  <c:v>159.19748333333334</c:v>
                </c:pt>
                <c:pt idx="6586">
                  <c:v>159.21406666666664</c:v>
                </c:pt>
                <c:pt idx="6587">
                  <c:v>159.23075</c:v>
                </c:pt>
                <c:pt idx="6588">
                  <c:v>159.24751666666668</c:v>
                </c:pt>
                <c:pt idx="6589">
                  <c:v>159.26411666666667</c:v>
                </c:pt>
                <c:pt idx="6590">
                  <c:v>159.28074999999998</c:v>
                </c:pt>
                <c:pt idx="6591">
                  <c:v>159.29741666666666</c:v>
                </c:pt>
                <c:pt idx="6592">
                  <c:v>159.31411666666665</c:v>
                </c:pt>
                <c:pt idx="6593">
                  <c:v>159.33076666666665</c:v>
                </c:pt>
                <c:pt idx="6594">
                  <c:v>159.34741666666665</c:v>
                </c:pt>
                <c:pt idx="6595">
                  <c:v>159.36415</c:v>
                </c:pt>
                <c:pt idx="6596">
                  <c:v>159.38074999999998</c:v>
                </c:pt>
                <c:pt idx="6597">
                  <c:v>159.39744999999999</c:v>
                </c:pt>
                <c:pt idx="6598">
                  <c:v>159.41411666666667</c:v>
                </c:pt>
                <c:pt idx="6599">
                  <c:v>159.4308</c:v>
                </c:pt>
                <c:pt idx="6600">
                  <c:v>159.44739999999999</c:v>
                </c:pt>
                <c:pt idx="6601">
                  <c:v>159.46408333333332</c:v>
                </c:pt>
                <c:pt idx="6602">
                  <c:v>159.48075</c:v>
                </c:pt>
                <c:pt idx="6603">
                  <c:v>159.49793333333335</c:v>
                </c:pt>
                <c:pt idx="6604">
                  <c:v>159.51418333333334</c:v>
                </c:pt>
                <c:pt idx="6605">
                  <c:v>159.5309</c:v>
                </c:pt>
                <c:pt idx="6606">
                  <c:v>159.54756666666665</c:v>
                </c:pt>
                <c:pt idx="6607">
                  <c:v>159.5643</c:v>
                </c:pt>
                <c:pt idx="6608">
                  <c:v>159.58089999999999</c:v>
                </c:pt>
                <c:pt idx="6609">
                  <c:v>159.59751666666668</c:v>
                </c:pt>
                <c:pt idx="6610">
                  <c:v>159.61421666666666</c:v>
                </c:pt>
                <c:pt idx="6611">
                  <c:v>159.63095000000001</c:v>
                </c:pt>
                <c:pt idx="6612">
                  <c:v>159.64758333333333</c:v>
                </c:pt>
                <c:pt idx="6613">
                  <c:v>159.66420000000002</c:v>
                </c:pt>
                <c:pt idx="6614">
                  <c:v>159.68093333333334</c:v>
                </c:pt>
                <c:pt idx="6615">
                  <c:v>159.69753333333335</c:v>
                </c:pt>
                <c:pt idx="6616">
                  <c:v>159.71420000000001</c:v>
                </c:pt>
                <c:pt idx="6617">
                  <c:v>159.73098333333334</c:v>
                </c:pt>
                <c:pt idx="6618">
                  <c:v>159.74771666666666</c:v>
                </c:pt>
                <c:pt idx="6619">
                  <c:v>159.76438333333331</c:v>
                </c:pt>
                <c:pt idx="6620">
                  <c:v>159.78110000000001</c:v>
                </c:pt>
                <c:pt idx="6621">
                  <c:v>159.79768333333334</c:v>
                </c:pt>
                <c:pt idx="6622">
                  <c:v>159.81433333333334</c:v>
                </c:pt>
                <c:pt idx="6623">
                  <c:v>159.83088333333333</c:v>
                </c:pt>
                <c:pt idx="6624">
                  <c:v>159.84758333333332</c:v>
                </c:pt>
                <c:pt idx="6625">
                  <c:v>159.86425</c:v>
                </c:pt>
                <c:pt idx="6626">
                  <c:v>159.88096666666667</c:v>
                </c:pt>
                <c:pt idx="6627">
                  <c:v>159.89778333333334</c:v>
                </c:pt>
                <c:pt idx="6628">
                  <c:v>159.91424999999998</c:v>
                </c:pt>
                <c:pt idx="6629">
                  <c:v>159.93086666666667</c:v>
                </c:pt>
                <c:pt idx="6630">
                  <c:v>159.94768333333334</c:v>
                </c:pt>
                <c:pt idx="6631">
                  <c:v>159.96420000000001</c:v>
                </c:pt>
                <c:pt idx="6632">
                  <c:v>159.98088333333331</c:v>
                </c:pt>
                <c:pt idx="6633">
                  <c:v>159.99761666666666</c:v>
                </c:pt>
                <c:pt idx="6634">
                  <c:v>160.01451666666665</c:v>
                </c:pt>
                <c:pt idx="6635">
                  <c:v>160.0308</c:v>
                </c:pt>
                <c:pt idx="6636">
                  <c:v>160.04738333333336</c:v>
                </c:pt>
                <c:pt idx="6637">
                  <c:v>160.06421666666665</c:v>
                </c:pt>
                <c:pt idx="6638">
                  <c:v>160.08080000000001</c:v>
                </c:pt>
                <c:pt idx="6639">
                  <c:v>160.09825000000001</c:v>
                </c:pt>
                <c:pt idx="6640">
                  <c:v>160.11428333333333</c:v>
                </c:pt>
                <c:pt idx="6641">
                  <c:v>160.13091666666665</c:v>
                </c:pt>
                <c:pt idx="6642">
                  <c:v>160.14761666666666</c:v>
                </c:pt>
                <c:pt idx="6643">
                  <c:v>160.16413333333333</c:v>
                </c:pt>
                <c:pt idx="6644">
                  <c:v>160.18095</c:v>
                </c:pt>
                <c:pt idx="6645">
                  <c:v>160.19759999999999</c:v>
                </c:pt>
                <c:pt idx="6646">
                  <c:v>160.21408333333332</c:v>
                </c:pt>
                <c:pt idx="6647">
                  <c:v>160.23081666666667</c:v>
                </c:pt>
                <c:pt idx="6648">
                  <c:v>160.2475</c:v>
                </c:pt>
                <c:pt idx="6649">
                  <c:v>160.26416666666668</c:v>
                </c:pt>
                <c:pt idx="6650">
                  <c:v>160.28081666666668</c:v>
                </c:pt>
                <c:pt idx="6651">
                  <c:v>160.29753333333335</c:v>
                </c:pt>
                <c:pt idx="6652">
                  <c:v>160.31418333333335</c:v>
                </c:pt>
                <c:pt idx="6653">
                  <c:v>160.33074999999999</c:v>
                </c:pt>
                <c:pt idx="6654">
                  <c:v>160.34745000000001</c:v>
                </c:pt>
                <c:pt idx="6655">
                  <c:v>160.36418333333333</c:v>
                </c:pt>
                <c:pt idx="6656">
                  <c:v>160.38083333333333</c:v>
                </c:pt>
                <c:pt idx="6657">
                  <c:v>160.39741666666666</c:v>
                </c:pt>
                <c:pt idx="6658">
                  <c:v>160.41411666666667</c:v>
                </c:pt>
                <c:pt idx="6659">
                  <c:v>160.4308</c:v>
                </c:pt>
                <c:pt idx="6660">
                  <c:v>160.44745</c:v>
                </c:pt>
                <c:pt idx="6661">
                  <c:v>160.46408333333332</c:v>
                </c:pt>
                <c:pt idx="6662">
                  <c:v>160.48081666666667</c:v>
                </c:pt>
                <c:pt idx="6663">
                  <c:v>160.49789999999999</c:v>
                </c:pt>
                <c:pt idx="6664">
                  <c:v>160.51425</c:v>
                </c:pt>
                <c:pt idx="6665">
                  <c:v>160.53104999999999</c:v>
                </c:pt>
                <c:pt idx="6666">
                  <c:v>160.54761666666667</c:v>
                </c:pt>
                <c:pt idx="6667">
                  <c:v>160.5643</c:v>
                </c:pt>
                <c:pt idx="6668">
                  <c:v>160.58100000000002</c:v>
                </c:pt>
                <c:pt idx="6669">
                  <c:v>160.59754999999998</c:v>
                </c:pt>
                <c:pt idx="6670">
                  <c:v>160.61428333333333</c:v>
                </c:pt>
                <c:pt idx="6671">
                  <c:v>160.63093333333333</c:v>
                </c:pt>
                <c:pt idx="6672">
                  <c:v>160.64761666666666</c:v>
                </c:pt>
                <c:pt idx="6673">
                  <c:v>160.66423333333333</c:v>
                </c:pt>
                <c:pt idx="6674">
                  <c:v>160.68086666666667</c:v>
                </c:pt>
                <c:pt idx="6675">
                  <c:v>160.69751666666667</c:v>
                </c:pt>
                <c:pt idx="6676">
                  <c:v>160.71418333333335</c:v>
                </c:pt>
                <c:pt idx="6677">
                  <c:v>160.73098333333334</c:v>
                </c:pt>
                <c:pt idx="6678">
                  <c:v>160.74754999999999</c:v>
                </c:pt>
                <c:pt idx="6679">
                  <c:v>160.76418333333334</c:v>
                </c:pt>
                <c:pt idx="6680">
                  <c:v>160.78098333333335</c:v>
                </c:pt>
                <c:pt idx="6681">
                  <c:v>160.79759999999999</c:v>
                </c:pt>
                <c:pt idx="6682">
                  <c:v>160.81431666666668</c:v>
                </c:pt>
                <c:pt idx="6683">
                  <c:v>160.83083333333335</c:v>
                </c:pt>
                <c:pt idx="6684">
                  <c:v>160.84754999999998</c:v>
                </c:pt>
                <c:pt idx="6685">
                  <c:v>160.86426666666665</c:v>
                </c:pt>
                <c:pt idx="6686">
                  <c:v>160.88098333333335</c:v>
                </c:pt>
                <c:pt idx="6687">
                  <c:v>160.89751666666669</c:v>
                </c:pt>
                <c:pt idx="6688">
                  <c:v>160.91428333333334</c:v>
                </c:pt>
                <c:pt idx="6689">
                  <c:v>160.93095</c:v>
                </c:pt>
                <c:pt idx="6690">
                  <c:v>160.94753333333335</c:v>
                </c:pt>
                <c:pt idx="6691">
                  <c:v>160.96423333333331</c:v>
                </c:pt>
                <c:pt idx="6692">
                  <c:v>160.98095000000001</c:v>
                </c:pt>
                <c:pt idx="6693">
                  <c:v>160.99751666666668</c:v>
                </c:pt>
                <c:pt idx="6694">
                  <c:v>161.01451666666665</c:v>
                </c:pt>
                <c:pt idx="6695">
                  <c:v>161.03085000000002</c:v>
                </c:pt>
                <c:pt idx="6696">
                  <c:v>161.04738333333336</c:v>
                </c:pt>
                <c:pt idx="6697">
                  <c:v>161.06415000000001</c:v>
                </c:pt>
                <c:pt idx="6698">
                  <c:v>161.08081666666666</c:v>
                </c:pt>
                <c:pt idx="6699">
                  <c:v>161.09741666666665</c:v>
                </c:pt>
                <c:pt idx="6700">
                  <c:v>161.11415</c:v>
                </c:pt>
                <c:pt idx="6701">
                  <c:v>161.13073333333332</c:v>
                </c:pt>
                <c:pt idx="6702">
                  <c:v>161.14751666666669</c:v>
                </c:pt>
                <c:pt idx="6703">
                  <c:v>161.16408333333331</c:v>
                </c:pt>
                <c:pt idx="6704">
                  <c:v>161.18074999999999</c:v>
                </c:pt>
                <c:pt idx="6705">
                  <c:v>161.19746666666666</c:v>
                </c:pt>
                <c:pt idx="6706">
                  <c:v>161.21416666666667</c:v>
                </c:pt>
                <c:pt idx="6707">
                  <c:v>161.23073333333332</c:v>
                </c:pt>
                <c:pt idx="6708">
                  <c:v>161.24738333333335</c:v>
                </c:pt>
                <c:pt idx="6709">
                  <c:v>161.26411666666667</c:v>
                </c:pt>
                <c:pt idx="6710">
                  <c:v>161.28081666666668</c:v>
                </c:pt>
                <c:pt idx="6711">
                  <c:v>161.29739999999998</c:v>
                </c:pt>
                <c:pt idx="6712">
                  <c:v>161.3141</c:v>
                </c:pt>
                <c:pt idx="6713">
                  <c:v>161.33080000000001</c:v>
                </c:pt>
                <c:pt idx="6714">
                  <c:v>161.34745000000001</c:v>
                </c:pt>
                <c:pt idx="6715">
                  <c:v>161.36415</c:v>
                </c:pt>
                <c:pt idx="6716">
                  <c:v>161.38081666666668</c:v>
                </c:pt>
                <c:pt idx="6717">
                  <c:v>161.39746666666667</c:v>
                </c:pt>
                <c:pt idx="6718">
                  <c:v>161.41416666666666</c:v>
                </c:pt>
                <c:pt idx="6719">
                  <c:v>161.43085000000002</c:v>
                </c:pt>
                <c:pt idx="6720">
                  <c:v>161.44745</c:v>
                </c:pt>
                <c:pt idx="6721">
                  <c:v>161.46414999999999</c:v>
                </c:pt>
                <c:pt idx="6722">
                  <c:v>161.48081666666667</c:v>
                </c:pt>
                <c:pt idx="6723">
                  <c:v>161.49788333333333</c:v>
                </c:pt>
                <c:pt idx="6724">
                  <c:v>161.5147</c:v>
                </c:pt>
                <c:pt idx="6725">
                  <c:v>161.5309</c:v>
                </c:pt>
                <c:pt idx="6726">
                  <c:v>161.54761666666667</c:v>
                </c:pt>
                <c:pt idx="6727">
                  <c:v>161.56428333333332</c:v>
                </c:pt>
                <c:pt idx="6728">
                  <c:v>161.58095</c:v>
                </c:pt>
                <c:pt idx="6729">
                  <c:v>161.5975</c:v>
                </c:pt>
                <c:pt idx="6730">
                  <c:v>161.61416666666668</c:v>
                </c:pt>
                <c:pt idx="6731">
                  <c:v>161.63091666666665</c:v>
                </c:pt>
                <c:pt idx="6732">
                  <c:v>161.64761666666666</c:v>
                </c:pt>
                <c:pt idx="6733">
                  <c:v>161.66431666666668</c:v>
                </c:pt>
                <c:pt idx="6734">
                  <c:v>161.68089999999998</c:v>
                </c:pt>
                <c:pt idx="6735">
                  <c:v>161.69766666666666</c:v>
                </c:pt>
                <c:pt idx="6736">
                  <c:v>161.71420000000001</c:v>
                </c:pt>
                <c:pt idx="6737">
                  <c:v>161.73086666666669</c:v>
                </c:pt>
                <c:pt idx="6738">
                  <c:v>161.74764999999999</c:v>
                </c:pt>
                <c:pt idx="6739">
                  <c:v>161.76425</c:v>
                </c:pt>
                <c:pt idx="6740">
                  <c:v>161.78100000000001</c:v>
                </c:pt>
                <c:pt idx="6741">
                  <c:v>161.79768333333334</c:v>
                </c:pt>
                <c:pt idx="6742">
                  <c:v>161.81433333333334</c:v>
                </c:pt>
                <c:pt idx="6743">
                  <c:v>161.83085</c:v>
                </c:pt>
                <c:pt idx="6744">
                  <c:v>161.84763333333333</c:v>
                </c:pt>
                <c:pt idx="6745">
                  <c:v>161.86431666666667</c:v>
                </c:pt>
                <c:pt idx="6746">
                  <c:v>161.88091666666665</c:v>
                </c:pt>
                <c:pt idx="6747">
                  <c:v>161.89759999999998</c:v>
                </c:pt>
                <c:pt idx="6748">
                  <c:v>161.9143</c:v>
                </c:pt>
                <c:pt idx="6749">
                  <c:v>161.93071666666668</c:v>
                </c:pt>
                <c:pt idx="6750">
                  <c:v>161.94743333333332</c:v>
                </c:pt>
                <c:pt idx="6751">
                  <c:v>161.96450000000002</c:v>
                </c:pt>
                <c:pt idx="6752">
                  <c:v>161.98095000000001</c:v>
                </c:pt>
                <c:pt idx="6753">
                  <c:v>161.99760000000001</c:v>
                </c:pt>
                <c:pt idx="6754">
                  <c:v>162.01439999999999</c:v>
                </c:pt>
                <c:pt idx="6755">
                  <c:v>162.03074999999998</c:v>
                </c:pt>
                <c:pt idx="6756">
                  <c:v>162.04743333333332</c:v>
                </c:pt>
                <c:pt idx="6757">
                  <c:v>162.06411666666665</c:v>
                </c:pt>
                <c:pt idx="6758">
                  <c:v>162.08074999999999</c:v>
                </c:pt>
                <c:pt idx="6759">
                  <c:v>162.09748333333334</c:v>
                </c:pt>
                <c:pt idx="6760">
                  <c:v>162.11405000000002</c:v>
                </c:pt>
                <c:pt idx="6761">
                  <c:v>162.13074999999998</c:v>
                </c:pt>
                <c:pt idx="6762">
                  <c:v>162.14739999999998</c:v>
                </c:pt>
                <c:pt idx="6763">
                  <c:v>162.16418333333334</c:v>
                </c:pt>
                <c:pt idx="6764">
                  <c:v>162.18083333333334</c:v>
                </c:pt>
                <c:pt idx="6765">
                  <c:v>162.19746666666666</c:v>
                </c:pt>
                <c:pt idx="6766">
                  <c:v>162.21406666666664</c:v>
                </c:pt>
                <c:pt idx="6767">
                  <c:v>162.23073333333332</c:v>
                </c:pt>
                <c:pt idx="6768">
                  <c:v>162.24753333333334</c:v>
                </c:pt>
                <c:pt idx="6769">
                  <c:v>162.26415</c:v>
                </c:pt>
                <c:pt idx="6770">
                  <c:v>162.2808</c:v>
                </c:pt>
                <c:pt idx="6771">
                  <c:v>162.29741666666666</c:v>
                </c:pt>
                <c:pt idx="6772">
                  <c:v>162.31408333333331</c:v>
                </c:pt>
                <c:pt idx="6773">
                  <c:v>162.33073333333331</c:v>
                </c:pt>
                <c:pt idx="6774">
                  <c:v>162.34745000000001</c:v>
                </c:pt>
                <c:pt idx="6775">
                  <c:v>162.36416666666668</c:v>
                </c:pt>
                <c:pt idx="6776">
                  <c:v>162.38073333333332</c:v>
                </c:pt>
                <c:pt idx="6777">
                  <c:v>162.39739999999998</c:v>
                </c:pt>
                <c:pt idx="6778">
                  <c:v>162.41431666666668</c:v>
                </c:pt>
                <c:pt idx="6779">
                  <c:v>162.43073333333331</c:v>
                </c:pt>
                <c:pt idx="6780">
                  <c:v>162.44788333333332</c:v>
                </c:pt>
                <c:pt idx="6781">
                  <c:v>162.4641</c:v>
                </c:pt>
                <c:pt idx="6782">
                  <c:v>162.48076666666665</c:v>
                </c:pt>
                <c:pt idx="6783">
                  <c:v>162.49841666666669</c:v>
                </c:pt>
                <c:pt idx="6784">
                  <c:v>162.51421666666664</c:v>
                </c:pt>
                <c:pt idx="6785">
                  <c:v>162.53098333333335</c:v>
                </c:pt>
                <c:pt idx="6786">
                  <c:v>162.54756666666665</c:v>
                </c:pt>
                <c:pt idx="6787">
                  <c:v>162.56428333333332</c:v>
                </c:pt>
                <c:pt idx="6788">
                  <c:v>162.58103333333332</c:v>
                </c:pt>
                <c:pt idx="6789">
                  <c:v>162.59754999999998</c:v>
                </c:pt>
                <c:pt idx="6790">
                  <c:v>162.61428333333333</c:v>
                </c:pt>
                <c:pt idx="6791">
                  <c:v>162.63098333333335</c:v>
                </c:pt>
                <c:pt idx="6792">
                  <c:v>162.64758333333333</c:v>
                </c:pt>
                <c:pt idx="6793">
                  <c:v>162.66426666666666</c:v>
                </c:pt>
                <c:pt idx="6794">
                  <c:v>162.68121666666667</c:v>
                </c:pt>
                <c:pt idx="6795">
                  <c:v>162.69753333333335</c:v>
                </c:pt>
                <c:pt idx="6796">
                  <c:v>162.71420000000001</c:v>
                </c:pt>
                <c:pt idx="6797">
                  <c:v>162.73096666666666</c:v>
                </c:pt>
                <c:pt idx="6798">
                  <c:v>162.74758333333332</c:v>
                </c:pt>
                <c:pt idx="6799">
                  <c:v>162.76413333333332</c:v>
                </c:pt>
                <c:pt idx="6800">
                  <c:v>162.7809</c:v>
                </c:pt>
                <c:pt idx="6801">
                  <c:v>162.79753333333335</c:v>
                </c:pt>
                <c:pt idx="6802">
                  <c:v>162.81440000000001</c:v>
                </c:pt>
                <c:pt idx="6803">
                  <c:v>162.83100000000002</c:v>
                </c:pt>
                <c:pt idx="6804">
                  <c:v>162.84765000000002</c:v>
                </c:pt>
                <c:pt idx="6805">
                  <c:v>162.86420000000001</c:v>
                </c:pt>
                <c:pt idx="6806">
                  <c:v>162.88086666666669</c:v>
                </c:pt>
                <c:pt idx="6807">
                  <c:v>162.89758333333333</c:v>
                </c:pt>
                <c:pt idx="6808">
                  <c:v>162.91431666666668</c:v>
                </c:pt>
                <c:pt idx="6809">
                  <c:v>162.93093333333334</c:v>
                </c:pt>
                <c:pt idx="6810">
                  <c:v>162.94758333333331</c:v>
                </c:pt>
                <c:pt idx="6811">
                  <c:v>162.96420000000001</c:v>
                </c:pt>
                <c:pt idx="6812">
                  <c:v>162.98093333333333</c:v>
                </c:pt>
                <c:pt idx="6813">
                  <c:v>162.99758333333332</c:v>
                </c:pt>
                <c:pt idx="6814">
                  <c:v>163.01436666666666</c:v>
                </c:pt>
                <c:pt idx="6815">
                  <c:v>163.03081666666668</c:v>
                </c:pt>
                <c:pt idx="6816">
                  <c:v>163.04743333333332</c:v>
                </c:pt>
                <c:pt idx="6817">
                  <c:v>163.06411666666665</c:v>
                </c:pt>
                <c:pt idx="6818">
                  <c:v>163.08083333333335</c:v>
                </c:pt>
                <c:pt idx="6819">
                  <c:v>163.09748333333334</c:v>
                </c:pt>
                <c:pt idx="6820">
                  <c:v>163.11409999999998</c:v>
                </c:pt>
                <c:pt idx="6821">
                  <c:v>163.13074999999998</c:v>
                </c:pt>
                <c:pt idx="6822">
                  <c:v>163.14739999999998</c:v>
                </c:pt>
                <c:pt idx="6823">
                  <c:v>163.16406666666666</c:v>
                </c:pt>
                <c:pt idx="6824">
                  <c:v>163.18121666666667</c:v>
                </c:pt>
                <c:pt idx="6825">
                  <c:v>163.19746666666666</c:v>
                </c:pt>
                <c:pt idx="6826">
                  <c:v>163.21411666666665</c:v>
                </c:pt>
                <c:pt idx="6827">
                  <c:v>163.23081666666667</c:v>
                </c:pt>
                <c:pt idx="6828">
                  <c:v>163.24744999999999</c:v>
                </c:pt>
                <c:pt idx="6829">
                  <c:v>163.26421666666664</c:v>
                </c:pt>
                <c:pt idx="6830">
                  <c:v>163.28078333333332</c:v>
                </c:pt>
                <c:pt idx="6831">
                  <c:v>163.29746666666668</c:v>
                </c:pt>
                <c:pt idx="6832">
                  <c:v>163.31415000000001</c:v>
                </c:pt>
                <c:pt idx="6833">
                  <c:v>163.33078333333333</c:v>
                </c:pt>
                <c:pt idx="6834">
                  <c:v>163.34746666666666</c:v>
                </c:pt>
                <c:pt idx="6835">
                  <c:v>163.36409999999998</c:v>
                </c:pt>
                <c:pt idx="6836">
                  <c:v>163.38071666666667</c:v>
                </c:pt>
                <c:pt idx="6837">
                  <c:v>163.39750000000001</c:v>
                </c:pt>
                <c:pt idx="6838">
                  <c:v>163.41409999999999</c:v>
                </c:pt>
                <c:pt idx="6839">
                  <c:v>163.43076666666667</c:v>
                </c:pt>
                <c:pt idx="6840">
                  <c:v>163.44741666666667</c:v>
                </c:pt>
                <c:pt idx="6841">
                  <c:v>163.46414999999999</c:v>
                </c:pt>
                <c:pt idx="6842">
                  <c:v>163.48149999999998</c:v>
                </c:pt>
                <c:pt idx="6843">
                  <c:v>163.50086666666667</c:v>
                </c:pt>
                <c:pt idx="6844">
                  <c:v>163.51426666666666</c:v>
                </c:pt>
                <c:pt idx="6845">
                  <c:v>163.53096666666667</c:v>
                </c:pt>
                <c:pt idx="6846">
                  <c:v>163.54801666666665</c:v>
                </c:pt>
                <c:pt idx="6847">
                  <c:v>163.56726666666665</c:v>
                </c:pt>
                <c:pt idx="6848">
                  <c:v>163.58108333333334</c:v>
                </c:pt>
                <c:pt idx="6849">
                  <c:v>163.59758333333332</c:v>
                </c:pt>
                <c:pt idx="6850">
                  <c:v>163.61428333333333</c:v>
                </c:pt>
                <c:pt idx="6851">
                  <c:v>163.63088333333332</c:v>
                </c:pt>
                <c:pt idx="6852">
                  <c:v>163.64758333333333</c:v>
                </c:pt>
                <c:pt idx="6853">
                  <c:v>163.66433333333333</c:v>
                </c:pt>
                <c:pt idx="6854">
                  <c:v>163.68096666666668</c:v>
                </c:pt>
                <c:pt idx="6855">
                  <c:v>163.69751666666667</c:v>
                </c:pt>
                <c:pt idx="6856">
                  <c:v>163.71428333333333</c:v>
                </c:pt>
                <c:pt idx="6857">
                  <c:v>163.73098333333334</c:v>
                </c:pt>
                <c:pt idx="6858">
                  <c:v>163.74761666666666</c:v>
                </c:pt>
                <c:pt idx="6859">
                  <c:v>163.76426666666666</c:v>
                </c:pt>
                <c:pt idx="6860">
                  <c:v>163.78091666666666</c:v>
                </c:pt>
                <c:pt idx="6861">
                  <c:v>163.79753333333335</c:v>
                </c:pt>
                <c:pt idx="6862">
                  <c:v>163.81418333333335</c:v>
                </c:pt>
                <c:pt idx="6863">
                  <c:v>163.83116666666669</c:v>
                </c:pt>
                <c:pt idx="6864">
                  <c:v>163.84780000000001</c:v>
                </c:pt>
                <c:pt idx="6865">
                  <c:v>163.86439999999999</c:v>
                </c:pt>
                <c:pt idx="6866">
                  <c:v>163.88106666666667</c:v>
                </c:pt>
                <c:pt idx="6867">
                  <c:v>163.89769999999999</c:v>
                </c:pt>
                <c:pt idx="6868">
                  <c:v>163.91426666666666</c:v>
                </c:pt>
                <c:pt idx="6869">
                  <c:v>163.93101666666669</c:v>
                </c:pt>
                <c:pt idx="6870">
                  <c:v>163.94758333333331</c:v>
                </c:pt>
                <c:pt idx="6871">
                  <c:v>163.96438333333333</c:v>
                </c:pt>
                <c:pt idx="6872">
                  <c:v>163.98096666666666</c:v>
                </c:pt>
                <c:pt idx="6873">
                  <c:v>163.99766666666667</c:v>
                </c:pt>
                <c:pt idx="6874">
                  <c:v>164.01456666666667</c:v>
                </c:pt>
                <c:pt idx="6875">
                  <c:v>164.03071666666668</c:v>
                </c:pt>
                <c:pt idx="6876">
                  <c:v>164.04748333333333</c:v>
                </c:pt>
                <c:pt idx="6877">
                  <c:v>164.0641</c:v>
                </c:pt>
                <c:pt idx="6878">
                  <c:v>164.08080000000001</c:v>
                </c:pt>
                <c:pt idx="6879">
                  <c:v>164.09745000000001</c:v>
                </c:pt>
                <c:pt idx="6880">
                  <c:v>164.11411666666666</c:v>
                </c:pt>
                <c:pt idx="6881">
                  <c:v>164.13078333333334</c:v>
                </c:pt>
                <c:pt idx="6882">
                  <c:v>164.14750000000001</c:v>
                </c:pt>
                <c:pt idx="6883">
                  <c:v>164.16415000000001</c:v>
                </c:pt>
                <c:pt idx="6884">
                  <c:v>164.1808</c:v>
                </c:pt>
                <c:pt idx="6885">
                  <c:v>164.19746666666666</c:v>
                </c:pt>
                <c:pt idx="6886">
                  <c:v>164.21413333333334</c:v>
                </c:pt>
                <c:pt idx="6887">
                  <c:v>164.23075</c:v>
                </c:pt>
                <c:pt idx="6888">
                  <c:v>164.2473</c:v>
                </c:pt>
                <c:pt idx="6889">
                  <c:v>164.26453333333333</c:v>
                </c:pt>
                <c:pt idx="6890">
                  <c:v>164.28081666666668</c:v>
                </c:pt>
                <c:pt idx="6891">
                  <c:v>164.29745</c:v>
                </c:pt>
                <c:pt idx="6892">
                  <c:v>164.31411666666665</c:v>
                </c:pt>
                <c:pt idx="6893">
                  <c:v>164.33074999999999</c:v>
                </c:pt>
                <c:pt idx="6894">
                  <c:v>164.34746666666666</c:v>
                </c:pt>
                <c:pt idx="6895">
                  <c:v>164.36411666666666</c:v>
                </c:pt>
                <c:pt idx="6896">
                  <c:v>164.38074999999998</c:v>
                </c:pt>
                <c:pt idx="6897">
                  <c:v>164.39741666666666</c:v>
                </c:pt>
                <c:pt idx="6898">
                  <c:v>164.41416666666666</c:v>
                </c:pt>
                <c:pt idx="6899">
                  <c:v>164.43073333333331</c:v>
                </c:pt>
                <c:pt idx="6900">
                  <c:v>164.44813333333335</c:v>
                </c:pt>
                <c:pt idx="6901">
                  <c:v>164.46393333333333</c:v>
                </c:pt>
                <c:pt idx="6902">
                  <c:v>164.48085</c:v>
                </c:pt>
                <c:pt idx="6903">
                  <c:v>164.49818333333332</c:v>
                </c:pt>
                <c:pt idx="6904">
                  <c:v>164.51466666666664</c:v>
                </c:pt>
                <c:pt idx="6905">
                  <c:v>164.53088333333332</c:v>
                </c:pt>
                <c:pt idx="6906">
                  <c:v>164.54753333333335</c:v>
                </c:pt>
                <c:pt idx="6907">
                  <c:v>164.56421666666665</c:v>
                </c:pt>
                <c:pt idx="6908">
                  <c:v>164.58088333333333</c:v>
                </c:pt>
                <c:pt idx="6909">
                  <c:v>164.59765000000002</c:v>
                </c:pt>
                <c:pt idx="6910">
                  <c:v>164.61403333333334</c:v>
                </c:pt>
                <c:pt idx="6911">
                  <c:v>164.6309</c:v>
                </c:pt>
                <c:pt idx="6912">
                  <c:v>164.64898333333335</c:v>
                </c:pt>
                <c:pt idx="6913">
                  <c:v>164.66421666666665</c:v>
                </c:pt>
                <c:pt idx="6914">
                  <c:v>164.68089999999998</c:v>
                </c:pt>
                <c:pt idx="6915">
                  <c:v>164.69750000000002</c:v>
                </c:pt>
                <c:pt idx="6916">
                  <c:v>164.71423333333331</c:v>
                </c:pt>
                <c:pt idx="6917">
                  <c:v>164.73089999999999</c:v>
                </c:pt>
                <c:pt idx="6918">
                  <c:v>164.74753333333334</c:v>
                </c:pt>
                <c:pt idx="6919">
                  <c:v>164.76423333333332</c:v>
                </c:pt>
                <c:pt idx="6920">
                  <c:v>164.78093333333334</c:v>
                </c:pt>
                <c:pt idx="6921">
                  <c:v>164.79775000000001</c:v>
                </c:pt>
                <c:pt idx="6922">
                  <c:v>164.81436666666664</c:v>
                </c:pt>
                <c:pt idx="6923">
                  <c:v>164.83104999999998</c:v>
                </c:pt>
                <c:pt idx="6924">
                  <c:v>164.84758333333332</c:v>
                </c:pt>
                <c:pt idx="6925">
                  <c:v>164.86433333333335</c:v>
                </c:pt>
                <c:pt idx="6926">
                  <c:v>164.88086666666669</c:v>
                </c:pt>
                <c:pt idx="6927">
                  <c:v>164.89771666666667</c:v>
                </c:pt>
                <c:pt idx="6928">
                  <c:v>164.9143</c:v>
                </c:pt>
                <c:pt idx="6929">
                  <c:v>164.93091666666666</c:v>
                </c:pt>
                <c:pt idx="6930">
                  <c:v>164.94766666666666</c:v>
                </c:pt>
                <c:pt idx="6931">
                  <c:v>164.96428333333333</c:v>
                </c:pt>
                <c:pt idx="6932">
                  <c:v>164.98093333333333</c:v>
                </c:pt>
                <c:pt idx="6933">
                  <c:v>164.99756666666664</c:v>
                </c:pt>
                <c:pt idx="6934">
                  <c:v>165.0146</c:v>
                </c:pt>
                <c:pt idx="6935">
                  <c:v>165.03074999999998</c:v>
                </c:pt>
                <c:pt idx="6936">
                  <c:v>165.04746666666668</c:v>
                </c:pt>
                <c:pt idx="6937">
                  <c:v>165.0641</c:v>
                </c:pt>
                <c:pt idx="6938">
                  <c:v>165.08083333333335</c:v>
                </c:pt>
                <c:pt idx="6939">
                  <c:v>165.09746666666666</c:v>
                </c:pt>
                <c:pt idx="6940">
                  <c:v>165.11408333333333</c:v>
                </c:pt>
                <c:pt idx="6941">
                  <c:v>165.13073333333332</c:v>
                </c:pt>
                <c:pt idx="6942">
                  <c:v>165.14746666666667</c:v>
                </c:pt>
                <c:pt idx="6943">
                  <c:v>165.16411666666667</c:v>
                </c:pt>
                <c:pt idx="6944">
                  <c:v>165.18074999999999</c:v>
                </c:pt>
                <c:pt idx="6945">
                  <c:v>165.19743333333332</c:v>
                </c:pt>
                <c:pt idx="6946">
                  <c:v>165.21413333333334</c:v>
                </c:pt>
                <c:pt idx="6947">
                  <c:v>165.23079999999999</c:v>
                </c:pt>
                <c:pt idx="6948">
                  <c:v>165.24743333333333</c:v>
                </c:pt>
                <c:pt idx="6949">
                  <c:v>165.26418333333334</c:v>
                </c:pt>
                <c:pt idx="6950">
                  <c:v>165.28078333333332</c:v>
                </c:pt>
                <c:pt idx="6951">
                  <c:v>165.29738333333336</c:v>
                </c:pt>
                <c:pt idx="6952">
                  <c:v>165.31413333333333</c:v>
                </c:pt>
                <c:pt idx="6953">
                  <c:v>165.33074999999999</c:v>
                </c:pt>
                <c:pt idx="6954">
                  <c:v>165.34746666666666</c:v>
                </c:pt>
                <c:pt idx="6955">
                  <c:v>165.36409999999998</c:v>
                </c:pt>
                <c:pt idx="6956">
                  <c:v>165.38078333333334</c:v>
                </c:pt>
                <c:pt idx="6957">
                  <c:v>165.39744999999999</c:v>
                </c:pt>
                <c:pt idx="6958">
                  <c:v>165.41415000000001</c:v>
                </c:pt>
                <c:pt idx="6959">
                  <c:v>165.43078333333332</c:v>
                </c:pt>
                <c:pt idx="6960">
                  <c:v>165.44750000000002</c:v>
                </c:pt>
                <c:pt idx="6961">
                  <c:v>165.46411666666665</c:v>
                </c:pt>
                <c:pt idx="6962">
                  <c:v>165.48076666666665</c:v>
                </c:pt>
                <c:pt idx="6963">
                  <c:v>165.49814999999998</c:v>
                </c:pt>
                <c:pt idx="6964">
                  <c:v>165.51429999999999</c:v>
                </c:pt>
                <c:pt idx="6965">
                  <c:v>165.53091666666666</c:v>
                </c:pt>
                <c:pt idx="6966">
                  <c:v>165.54759999999999</c:v>
                </c:pt>
                <c:pt idx="6967">
                  <c:v>165.56424999999999</c:v>
                </c:pt>
                <c:pt idx="6968">
                  <c:v>165.58095</c:v>
                </c:pt>
                <c:pt idx="6969">
                  <c:v>165.59753333333336</c:v>
                </c:pt>
                <c:pt idx="6970">
                  <c:v>165.61423333333332</c:v>
                </c:pt>
                <c:pt idx="6971">
                  <c:v>165.63085000000001</c:v>
                </c:pt>
                <c:pt idx="6972">
                  <c:v>165.64756666666665</c:v>
                </c:pt>
                <c:pt idx="6973">
                  <c:v>165.66420000000002</c:v>
                </c:pt>
                <c:pt idx="6974">
                  <c:v>165.68083333333334</c:v>
                </c:pt>
                <c:pt idx="6975">
                  <c:v>165.69754999999998</c:v>
                </c:pt>
                <c:pt idx="6976">
                  <c:v>165.71418333333335</c:v>
                </c:pt>
                <c:pt idx="6977">
                  <c:v>165.73091666666667</c:v>
                </c:pt>
                <c:pt idx="6978">
                  <c:v>165.74766666666667</c:v>
                </c:pt>
                <c:pt idx="6979">
                  <c:v>165.76429999999999</c:v>
                </c:pt>
                <c:pt idx="6980">
                  <c:v>165.78088333333332</c:v>
                </c:pt>
                <c:pt idx="6981">
                  <c:v>165.79761666666667</c:v>
                </c:pt>
                <c:pt idx="6982">
                  <c:v>165.81426666666667</c:v>
                </c:pt>
                <c:pt idx="6983">
                  <c:v>165.83133333333333</c:v>
                </c:pt>
                <c:pt idx="6984">
                  <c:v>165.84753333333336</c:v>
                </c:pt>
                <c:pt idx="6985">
                  <c:v>165.86428333333333</c:v>
                </c:pt>
                <c:pt idx="6986">
                  <c:v>165.88140000000001</c:v>
                </c:pt>
                <c:pt idx="6987">
                  <c:v>165.90188333333333</c:v>
                </c:pt>
                <c:pt idx="6988">
                  <c:v>165.91433333333333</c:v>
                </c:pt>
                <c:pt idx="6989">
                  <c:v>165.93085000000002</c:v>
                </c:pt>
                <c:pt idx="6990">
                  <c:v>165.94758333333331</c:v>
                </c:pt>
                <c:pt idx="6991">
                  <c:v>165.96428333333333</c:v>
                </c:pt>
                <c:pt idx="6992">
                  <c:v>165.98085</c:v>
                </c:pt>
                <c:pt idx="6993">
                  <c:v>165.99760000000001</c:v>
                </c:pt>
                <c:pt idx="6994">
                  <c:v>166.01450000000003</c:v>
                </c:pt>
                <c:pt idx="6995">
                  <c:v>166.03083333333333</c:v>
                </c:pt>
                <c:pt idx="6996">
                  <c:v>166.04748333333333</c:v>
                </c:pt>
                <c:pt idx="6997">
                  <c:v>166.06413333333333</c:v>
                </c:pt>
                <c:pt idx="6998">
                  <c:v>166.08080000000001</c:v>
                </c:pt>
                <c:pt idx="6999">
                  <c:v>166.09743333333333</c:v>
                </c:pt>
                <c:pt idx="7000">
                  <c:v>166.11406666666664</c:v>
                </c:pt>
                <c:pt idx="7001">
                  <c:v>166.13085000000001</c:v>
                </c:pt>
                <c:pt idx="7002">
                  <c:v>166.14746666666667</c:v>
                </c:pt>
                <c:pt idx="7003">
                  <c:v>166.16409999999999</c:v>
                </c:pt>
                <c:pt idx="7004">
                  <c:v>166.18074999999999</c:v>
                </c:pt>
                <c:pt idx="7005">
                  <c:v>166.19743333333332</c:v>
                </c:pt>
                <c:pt idx="7006">
                  <c:v>166.21413333333334</c:v>
                </c:pt>
                <c:pt idx="7007">
                  <c:v>166.23058333333333</c:v>
                </c:pt>
                <c:pt idx="7008">
                  <c:v>166.24783333333335</c:v>
                </c:pt>
                <c:pt idx="7009">
                  <c:v>166.26423333333332</c:v>
                </c:pt>
                <c:pt idx="7010">
                  <c:v>166.28100000000001</c:v>
                </c:pt>
                <c:pt idx="7011">
                  <c:v>166.29810000000001</c:v>
                </c:pt>
                <c:pt idx="7012">
                  <c:v>166.31426666666667</c:v>
                </c:pt>
                <c:pt idx="7013">
                  <c:v>166.33095</c:v>
                </c:pt>
                <c:pt idx="7014">
                  <c:v>166.34768333333335</c:v>
                </c:pt>
                <c:pt idx="7015">
                  <c:v>166.36418333333333</c:v>
                </c:pt>
                <c:pt idx="7016">
                  <c:v>166.38098333333335</c:v>
                </c:pt>
                <c:pt idx="7017">
                  <c:v>166.39753333333334</c:v>
                </c:pt>
                <c:pt idx="7018">
                  <c:v>166.4143</c:v>
                </c:pt>
                <c:pt idx="7019">
                  <c:v>166.43089999999998</c:v>
                </c:pt>
                <c:pt idx="7020">
                  <c:v>166.44763333333333</c:v>
                </c:pt>
                <c:pt idx="7021">
                  <c:v>166.46414999999999</c:v>
                </c:pt>
                <c:pt idx="7022">
                  <c:v>166.48086666666669</c:v>
                </c:pt>
                <c:pt idx="7023">
                  <c:v>166.49811666666668</c:v>
                </c:pt>
                <c:pt idx="7024">
                  <c:v>166.51423333333332</c:v>
                </c:pt>
                <c:pt idx="7025">
                  <c:v>166.53093333333334</c:v>
                </c:pt>
                <c:pt idx="7026">
                  <c:v>166.54759999999999</c:v>
                </c:pt>
                <c:pt idx="7027">
                  <c:v>166.56428333333332</c:v>
                </c:pt>
                <c:pt idx="7028">
                  <c:v>166.58095</c:v>
                </c:pt>
                <c:pt idx="7029">
                  <c:v>166.59756666666667</c:v>
                </c:pt>
                <c:pt idx="7030">
                  <c:v>166.61421666666666</c:v>
                </c:pt>
                <c:pt idx="7031">
                  <c:v>166.63093333333333</c:v>
                </c:pt>
                <c:pt idx="7032">
                  <c:v>166.64753333333334</c:v>
                </c:pt>
                <c:pt idx="7033">
                  <c:v>166.66426666666666</c:v>
                </c:pt>
                <c:pt idx="7034">
                  <c:v>166.68091666666666</c:v>
                </c:pt>
                <c:pt idx="7035">
                  <c:v>166.69765000000001</c:v>
                </c:pt>
                <c:pt idx="7036">
                  <c:v>166.71420000000001</c:v>
                </c:pt>
                <c:pt idx="7037">
                  <c:v>166.73083333333335</c:v>
                </c:pt>
                <c:pt idx="7038">
                  <c:v>166.74761666666666</c:v>
                </c:pt>
                <c:pt idx="7039">
                  <c:v>166.76423333333332</c:v>
                </c:pt>
                <c:pt idx="7040">
                  <c:v>166.78091666666666</c:v>
                </c:pt>
                <c:pt idx="7041">
                  <c:v>166.79754999999997</c:v>
                </c:pt>
                <c:pt idx="7042">
                  <c:v>166.81495000000001</c:v>
                </c:pt>
                <c:pt idx="7043">
                  <c:v>166.83113333333333</c:v>
                </c:pt>
                <c:pt idx="7044">
                  <c:v>166.84788333333333</c:v>
                </c:pt>
                <c:pt idx="7045">
                  <c:v>166.86448333333334</c:v>
                </c:pt>
                <c:pt idx="7046">
                  <c:v>166.88116666666667</c:v>
                </c:pt>
                <c:pt idx="7047">
                  <c:v>166.89791666666667</c:v>
                </c:pt>
                <c:pt idx="7048">
                  <c:v>166.91454999999999</c:v>
                </c:pt>
                <c:pt idx="7049">
                  <c:v>166.93118333333331</c:v>
                </c:pt>
                <c:pt idx="7050">
                  <c:v>166.9479</c:v>
                </c:pt>
                <c:pt idx="7051">
                  <c:v>166.96455</c:v>
                </c:pt>
                <c:pt idx="7052">
                  <c:v>166.9812</c:v>
                </c:pt>
                <c:pt idx="7053">
                  <c:v>166.99791666666667</c:v>
                </c:pt>
                <c:pt idx="7054">
                  <c:v>167.01493333333335</c:v>
                </c:pt>
                <c:pt idx="7055">
                  <c:v>167.03108333333333</c:v>
                </c:pt>
                <c:pt idx="7056">
                  <c:v>167.04961666666668</c:v>
                </c:pt>
                <c:pt idx="7057">
                  <c:v>167.06451666666666</c:v>
                </c:pt>
                <c:pt idx="7058">
                  <c:v>167.08111666666667</c:v>
                </c:pt>
                <c:pt idx="7059">
                  <c:v>167.09729999999999</c:v>
                </c:pt>
                <c:pt idx="7060">
                  <c:v>167.11416666666668</c:v>
                </c:pt>
                <c:pt idx="7061">
                  <c:v>167.13081666666668</c:v>
                </c:pt>
                <c:pt idx="7062">
                  <c:v>167.14739999999998</c:v>
                </c:pt>
                <c:pt idx="7063">
                  <c:v>167.16423333333333</c:v>
                </c:pt>
                <c:pt idx="7064">
                  <c:v>167.18089999999998</c:v>
                </c:pt>
                <c:pt idx="7065">
                  <c:v>167.19746666666666</c:v>
                </c:pt>
                <c:pt idx="7066">
                  <c:v>167.21421666666666</c:v>
                </c:pt>
                <c:pt idx="7067">
                  <c:v>167.23081666666667</c:v>
                </c:pt>
                <c:pt idx="7068">
                  <c:v>167.24743333333333</c:v>
                </c:pt>
                <c:pt idx="7069">
                  <c:v>167.26421666666664</c:v>
                </c:pt>
                <c:pt idx="7070">
                  <c:v>167.28086666666667</c:v>
                </c:pt>
                <c:pt idx="7071">
                  <c:v>167.29746666666668</c:v>
                </c:pt>
                <c:pt idx="7072">
                  <c:v>167.31415000000001</c:v>
                </c:pt>
                <c:pt idx="7073">
                  <c:v>167.33074999999999</c:v>
                </c:pt>
                <c:pt idx="7074">
                  <c:v>167.34739999999999</c:v>
                </c:pt>
                <c:pt idx="7075">
                  <c:v>167.36413333333334</c:v>
                </c:pt>
                <c:pt idx="7076">
                  <c:v>167.38071666666667</c:v>
                </c:pt>
                <c:pt idx="7077">
                  <c:v>167.39741666666666</c:v>
                </c:pt>
                <c:pt idx="7078">
                  <c:v>167.41420000000002</c:v>
                </c:pt>
                <c:pt idx="7079">
                  <c:v>167.4308</c:v>
                </c:pt>
                <c:pt idx="7080">
                  <c:v>167.44743333333332</c:v>
                </c:pt>
                <c:pt idx="7081">
                  <c:v>167.46411666666665</c:v>
                </c:pt>
                <c:pt idx="7082">
                  <c:v>167.48081666666667</c:v>
                </c:pt>
                <c:pt idx="7083">
                  <c:v>167.49796666666668</c:v>
                </c:pt>
                <c:pt idx="7084">
                  <c:v>167.51420000000002</c:v>
                </c:pt>
                <c:pt idx="7085">
                  <c:v>167.53096666666667</c:v>
                </c:pt>
                <c:pt idx="7086">
                  <c:v>167.54754999999997</c:v>
                </c:pt>
                <c:pt idx="7087">
                  <c:v>167.56431666666668</c:v>
                </c:pt>
                <c:pt idx="7088">
                  <c:v>167.58085</c:v>
                </c:pt>
                <c:pt idx="7089">
                  <c:v>167.5976</c:v>
                </c:pt>
                <c:pt idx="7090">
                  <c:v>167.61418333333333</c:v>
                </c:pt>
                <c:pt idx="7091">
                  <c:v>167.63088333333332</c:v>
                </c:pt>
                <c:pt idx="7092">
                  <c:v>167.64755</c:v>
                </c:pt>
                <c:pt idx="7093">
                  <c:v>167.66565</c:v>
                </c:pt>
                <c:pt idx="7094">
                  <c:v>167.68185</c:v>
                </c:pt>
                <c:pt idx="7095">
                  <c:v>167.69773333333333</c:v>
                </c:pt>
                <c:pt idx="7096">
                  <c:v>167.71448333333333</c:v>
                </c:pt>
                <c:pt idx="7097">
                  <c:v>167.73113333333333</c:v>
                </c:pt>
                <c:pt idx="7098">
                  <c:v>167.74785</c:v>
                </c:pt>
                <c:pt idx="7099">
                  <c:v>167.76443333333333</c:v>
                </c:pt>
                <c:pt idx="7100">
                  <c:v>167.78111666666666</c:v>
                </c:pt>
                <c:pt idx="7101">
                  <c:v>167.79778333333334</c:v>
                </c:pt>
                <c:pt idx="7102">
                  <c:v>167.8141</c:v>
                </c:pt>
                <c:pt idx="7103">
                  <c:v>167.83101666666667</c:v>
                </c:pt>
                <c:pt idx="7104">
                  <c:v>167.84784999999999</c:v>
                </c:pt>
                <c:pt idx="7105">
                  <c:v>167.86451666666665</c:v>
                </c:pt>
                <c:pt idx="7106">
                  <c:v>167.88124999999999</c:v>
                </c:pt>
                <c:pt idx="7107">
                  <c:v>167.89784999999998</c:v>
                </c:pt>
                <c:pt idx="7108">
                  <c:v>167.91453333333331</c:v>
                </c:pt>
                <c:pt idx="7109">
                  <c:v>167.93123333333332</c:v>
                </c:pt>
                <c:pt idx="7110">
                  <c:v>167.94788333333332</c:v>
                </c:pt>
                <c:pt idx="7111">
                  <c:v>167.96453333333332</c:v>
                </c:pt>
                <c:pt idx="7112">
                  <c:v>167.98113333333333</c:v>
                </c:pt>
                <c:pt idx="7113">
                  <c:v>167.99781666666667</c:v>
                </c:pt>
                <c:pt idx="7114">
                  <c:v>168.01474999999999</c:v>
                </c:pt>
                <c:pt idx="7115">
                  <c:v>168.03098333333335</c:v>
                </c:pt>
                <c:pt idx="7116">
                  <c:v>168.04769999999999</c:v>
                </c:pt>
                <c:pt idx="7117">
                  <c:v>168.06406666666666</c:v>
                </c:pt>
                <c:pt idx="7118">
                  <c:v>168.08085</c:v>
                </c:pt>
                <c:pt idx="7119">
                  <c:v>168.0975</c:v>
                </c:pt>
                <c:pt idx="7120">
                  <c:v>168.11411666666666</c:v>
                </c:pt>
                <c:pt idx="7121">
                  <c:v>168.13079999999999</c:v>
                </c:pt>
                <c:pt idx="7122">
                  <c:v>168.14743333333334</c:v>
                </c:pt>
                <c:pt idx="7123">
                  <c:v>168.16408333333331</c:v>
                </c:pt>
                <c:pt idx="7124">
                  <c:v>168.1808</c:v>
                </c:pt>
                <c:pt idx="7125">
                  <c:v>168.19745</c:v>
                </c:pt>
                <c:pt idx="7126">
                  <c:v>168.21411666666665</c:v>
                </c:pt>
                <c:pt idx="7127">
                  <c:v>168.23086666666669</c:v>
                </c:pt>
                <c:pt idx="7128">
                  <c:v>168.24754999999999</c:v>
                </c:pt>
                <c:pt idx="7129">
                  <c:v>168.26415</c:v>
                </c:pt>
                <c:pt idx="7130">
                  <c:v>168.28076666666666</c:v>
                </c:pt>
                <c:pt idx="7131">
                  <c:v>168.29746666666668</c:v>
                </c:pt>
                <c:pt idx="7132">
                  <c:v>168.3142</c:v>
                </c:pt>
                <c:pt idx="7133">
                  <c:v>168.33074999999999</c:v>
                </c:pt>
                <c:pt idx="7134">
                  <c:v>168.34751666666668</c:v>
                </c:pt>
                <c:pt idx="7135">
                  <c:v>168.36413333333334</c:v>
                </c:pt>
                <c:pt idx="7136">
                  <c:v>168.38079999999999</c:v>
                </c:pt>
                <c:pt idx="7137">
                  <c:v>168.39744999999999</c:v>
                </c:pt>
                <c:pt idx="7138">
                  <c:v>168.41416666666666</c:v>
                </c:pt>
                <c:pt idx="7139">
                  <c:v>168.43076666666667</c:v>
                </c:pt>
                <c:pt idx="7140">
                  <c:v>168.44748333333334</c:v>
                </c:pt>
                <c:pt idx="7141">
                  <c:v>168.46413333333334</c:v>
                </c:pt>
                <c:pt idx="7142">
                  <c:v>168.48078333333333</c:v>
                </c:pt>
                <c:pt idx="7143">
                  <c:v>168.49818333333332</c:v>
                </c:pt>
                <c:pt idx="7144">
                  <c:v>168.51415</c:v>
                </c:pt>
                <c:pt idx="7145">
                  <c:v>168.53098333333335</c:v>
                </c:pt>
                <c:pt idx="7146">
                  <c:v>168.54754999999997</c:v>
                </c:pt>
                <c:pt idx="7147">
                  <c:v>168.5642</c:v>
                </c:pt>
                <c:pt idx="7148">
                  <c:v>168.58093333333332</c:v>
                </c:pt>
                <c:pt idx="7149">
                  <c:v>168.59756666666667</c:v>
                </c:pt>
                <c:pt idx="7150">
                  <c:v>168.61431666666667</c:v>
                </c:pt>
                <c:pt idx="7151">
                  <c:v>168.63086666666669</c:v>
                </c:pt>
                <c:pt idx="7152">
                  <c:v>168.64753333333334</c:v>
                </c:pt>
                <c:pt idx="7153">
                  <c:v>168.66436666666667</c:v>
                </c:pt>
                <c:pt idx="7154">
                  <c:v>168.68088333333333</c:v>
                </c:pt>
                <c:pt idx="7155">
                  <c:v>168.69753333333335</c:v>
                </c:pt>
                <c:pt idx="7156">
                  <c:v>168.71418333333335</c:v>
                </c:pt>
                <c:pt idx="7157">
                  <c:v>168.73085</c:v>
                </c:pt>
                <c:pt idx="7158">
                  <c:v>168.74773333333331</c:v>
                </c:pt>
                <c:pt idx="7159">
                  <c:v>168.76423333333332</c:v>
                </c:pt>
                <c:pt idx="7160">
                  <c:v>168.78093333333334</c:v>
                </c:pt>
                <c:pt idx="7161">
                  <c:v>168.79769999999999</c:v>
                </c:pt>
                <c:pt idx="7162">
                  <c:v>168.81418333333335</c:v>
                </c:pt>
                <c:pt idx="7163">
                  <c:v>168.83088333333333</c:v>
                </c:pt>
                <c:pt idx="7164">
                  <c:v>168.84751666666668</c:v>
                </c:pt>
                <c:pt idx="7165">
                  <c:v>168.86418333333333</c:v>
                </c:pt>
                <c:pt idx="7166">
                  <c:v>168.88666666666668</c:v>
                </c:pt>
                <c:pt idx="7167">
                  <c:v>168.89748333333333</c:v>
                </c:pt>
                <c:pt idx="7168">
                  <c:v>168.91418333333334</c:v>
                </c:pt>
                <c:pt idx="7169">
                  <c:v>168.93091666666666</c:v>
                </c:pt>
                <c:pt idx="7170">
                  <c:v>168.94750000000002</c:v>
                </c:pt>
                <c:pt idx="7171">
                  <c:v>168.96420000000001</c:v>
                </c:pt>
                <c:pt idx="7172">
                  <c:v>168.98093333333333</c:v>
                </c:pt>
                <c:pt idx="7173">
                  <c:v>168.99766666666667</c:v>
                </c:pt>
                <c:pt idx="7174">
                  <c:v>169.01438333333331</c:v>
                </c:pt>
                <c:pt idx="7175">
                  <c:v>169.03081666666668</c:v>
                </c:pt>
                <c:pt idx="7176">
                  <c:v>169.05054999999999</c:v>
                </c:pt>
                <c:pt idx="7177">
                  <c:v>169.06756666666666</c:v>
                </c:pt>
                <c:pt idx="7178">
                  <c:v>169.08083333333335</c:v>
                </c:pt>
                <c:pt idx="7179">
                  <c:v>169.09743333333333</c:v>
                </c:pt>
                <c:pt idx="7180">
                  <c:v>169.11405000000002</c:v>
                </c:pt>
                <c:pt idx="7181">
                  <c:v>169.13106666666667</c:v>
                </c:pt>
                <c:pt idx="7182">
                  <c:v>169.14765</c:v>
                </c:pt>
                <c:pt idx="7183">
                  <c:v>169.16424999999998</c:v>
                </c:pt>
                <c:pt idx="7184">
                  <c:v>169.18086666666667</c:v>
                </c:pt>
                <c:pt idx="7185">
                  <c:v>169.19745</c:v>
                </c:pt>
                <c:pt idx="7186">
                  <c:v>169.21416666666667</c:v>
                </c:pt>
                <c:pt idx="7187">
                  <c:v>169.23100000000002</c:v>
                </c:pt>
                <c:pt idx="7188">
                  <c:v>169.2475</c:v>
                </c:pt>
                <c:pt idx="7189">
                  <c:v>169.26471666666666</c:v>
                </c:pt>
                <c:pt idx="7190">
                  <c:v>169.28088333333332</c:v>
                </c:pt>
                <c:pt idx="7191">
                  <c:v>169.29751666666667</c:v>
                </c:pt>
                <c:pt idx="7192">
                  <c:v>169.31441666666666</c:v>
                </c:pt>
                <c:pt idx="7193">
                  <c:v>169.33091666666667</c:v>
                </c:pt>
                <c:pt idx="7194">
                  <c:v>169.34781666666669</c:v>
                </c:pt>
                <c:pt idx="7195">
                  <c:v>169.36408333333333</c:v>
                </c:pt>
                <c:pt idx="7196">
                  <c:v>169.38086666666669</c:v>
                </c:pt>
                <c:pt idx="7197">
                  <c:v>169.39765</c:v>
                </c:pt>
                <c:pt idx="7198">
                  <c:v>169.41426666666666</c:v>
                </c:pt>
                <c:pt idx="7199">
                  <c:v>169.43078333333332</c:v>
                </c:pt>
                <c:pt idx="7200">
                  <c:v>169.44750000000002</c:v>
                </c:pt>
                <c:pt idx="7201">
                  <c:v>169.46411666666665</c:v>
                </c:pt>
                <c:pt idx="7202">
                  <c:v>169.48085</c:v>
                </c:pt>
                <c:pt idx="7203">
                  <c:v>169.49789999999999</c:v>
                </c:pt>
                <c:pt idx="7204">
                  <c:v>169.51418333333334</c:v>
                </c:pt>
                <c:pt idx="7205">
                  <c:v>169.53088333333332</c:v>
                </c:pt>
                <c:pt idx="7206">
                  <c:v>169.54763333333332</c:v>
                </c:pt>
                <c:pt idx="7207">
                  <c:v>169.56418333333335</c:v>
                </c:pt>
                <c:pt idx="7208">
                  <c:v>169.58098333333334</c:v>
                </c:pt>
                <c:pt idx="7209">
                  <c:v>169.59765000000002</c:v>
                </c:pt>
                <c:pt idx="7210">
                  <c:v>169.61588333333333</c:v>
                </c:pt>
                <c:pt idx="7211">
                  <c:v>169.6309</c:v>
                </c:pt>
                <c:pt idx="7212">
                  <c:v>169.64756666666665</c:v>
                </c:pt>
                <c:pt idx="7213">
                  <c:v>169.66416666666666</c:v>
                </c:pt>
                <c:pt idx="7214">
                  <c:v>169.68083333333334</c:v>
                </c:pt>
                <c:pt idx="7215">
                  <c:v>169.6977</c:v>
                </c:pt>
                <c:pt idx="7216">
                  <c:v>169.71433333333334</c:v>
                </c:pt>
                <c:pt idx="7217">
                  <c:v>169.73086666666669</c:v>
                </c:pt>
                <c:pt idx="7218">
                  <c:v>169.74763333333334</c:v>
                </c:pt>
                <c:pt idx="7219">
                  <c:v>169.76420000000002</c:v>
                </c:pt>
                <c:pt idx="7220">
                  <c:v>169.78103333333331</c:v>
                </c:pt>
                <c:pt idx="7221">
                  <c:v>169.79778333333334</c:v>
                </c:pt>
                <c:pt idx="7222">
                  <c:v>169.81443333333334</c:v>
                </c:pt>
                <c:pt idx="7223">
                  <c:v>169.83103333333332</c:v>
                </c:pt>
                <c:pt idx="7224">
                  <c:v>169.84763333333333</c:v>
                </c:pt>
                <c:pt idx="7225">
                  <c:v>169.86435</c:v>
                </c:pt>
                <c:pt idx="7226">
                  <c:v>169.88096666666667</c:v>
                </c:pt>
                <c:pt idx="7227">
                  <c:v>169.89759999999998</c:v>
                </c:pt>
                <c:pt idx="7228">
                  <c:v>169.91428333333334</c:v>
                </c:pt>
                <c:pt idx="7229">
                  <c:v>169.93098333333333</c:v>
                </c:pt>
                <c:pt idx="7230">
                  <c:v>169.94766666666666</c:v>
                </c:pt>
                <c:pt idx="7231">
                  <c:v>169.96424999999999</c:v>
                </c:pt>
                <c:pt idx="7232">
                  <c:v>169.98089999999999</c:v>
                </c:pt>
                <c:pt idx="7233">
                  <c:v>169.99754999999999</c:v>
                </c:pt>
                <c:pt idx="7234">
                  <c:v>170.01461666666668</c:v>
                </c:pt>
                <c:pt idx="7235">
                  <c:v>170.03088333333332</c:v>
                </c:pt>
                <c:pt idx="7236">
                  <c:v>170.04745</c:v>
                </c:pt>
                <c:pt idx="7237">
                  <c:v>170.06408333333331</c:v>
                </c:pt>
                <c:pt idx="7238">
                  <c:v>170.08074999999999</c:v>
                </c:pt>
                <c:pt idx="7239">
                  <c:v>170.09746666666666</c:v>
                </c:pt>
                <c:pt idx="7240">
                  <c:v>170.11420000000001</c:v>
                </c:pt>
                <c:pt idx="7241">
                  <c:v>170.13081666666668</c:v>
                </c:pt>
                <c:pt idx="7242">
                  <c:v>170.14739999999998</c:v>
                </c:pt>
                <c:pt idx="7243">
                  <c:v>170.16409999999999</c:v>
                </c:pt>
                <c:pt idx="7244">
                  <c:v>170.18073333333331</c:v>
                </c:pt>
                <c:pt idx="7245">
                  <c:v>170.19753333333335</c:v>
                </c:pt>
                <c:pt idx="7246">
                  <c:v>170.21411666666665</c:v>
                </c:pt>
                <c:pt idx="7247">
                  <c:v>170.23073333333332</c:v>
                </c:pt>
                <c:pt idx="7248">
                  <c:v>170.24746666666667</c:v>
                </c:pt>
                <c:pt idx="7249">
                  <c:v>170.26409999999998</c:v>
                </c:pt>
                <c:pt idx="7250">
                  <c:v>170.28078333333332</c:v>
                </c:pt>
                <c:pt idx="7251">
                  <c:v>170.29825</c:v>
                </c:pt>
                <c:pt idx="7252">
                  <c:v>170.31421666666665</c:v>
                </c:pt>
                <c:pt idx="7253">
                  <c:v>170.33149999999998</c:v>
                </c:pt>
                <c:pt idx="7254">
                  <c:v>170.34814999999998</c:v>
                </c:pt>
                <c:pt idx="7255">
                  <c:v>170.36431666666667</c:v>
                </c:pt>
                <c:pt idx="7256">
                  <c:v>170.38106666666667</c:v>
                </c:pt>
                <c:pt idx="7257">
                  <c:v>170.39763333333335</c:v>
                </c:pt>
                <c:pt idx="7258">
                  <c:v>170.41441666666665</c:v>
                </c:pt>
                <c:pt idx="7259">
                  <c:v>170.43076666666667</c:v>
                </c:pt>
                <c:pt idx="7260">
                  <c:v>170.44743333333332</c:v>
                </c:pt>
                <c:pt idx="7261">
                  <c:v>170.46414999999999</c:v>
                </c:pt>
                <c:pt idx="7262">
                  <c:v>170.48081666666667</c:v>
                </c:pt>
                <c:pt idx="7263">
                  <c:v>170.49801666666664</c:v>
                </c:pt>
                <c:pt idx="7264">
                  <c:v>170.51425</c:v>
                </c:pt>
                <c:pt idx="7265">
                  <c:v>170.53083333333333</c:v>
                </c:pt>
                <c:pt idx="7266">
                  <c:v>170.54756666666665</c:v>
                </c:pt>
                <c:pt idx="7267">
                  <c:v>170.56433333333334</c:v>
                </c:pt>
                <c:pt idx="7268">
                  <c:v>170.58101666666667</c:v>
                </c:pt>
                <c:pt idx="7269">
                  <c:v>170.59753333333336</c:v>
                </c:pt>
                <c:pt idx="7270">
                  <c:v>170.61426666666665</c:v>
                </c:pt>
                <c:pt idx="7271">
                  <c:v>170.6309</c:v>
                </c:pt>
                <c:pt idx="7272">
                  <c:v>170.64751666666669</c:v>
                </c:pt>
                <c:pt idx="7273">
                  <c:v>170.66421666666665</c:v>
                </c:pt>
                <c:pt idx="7274">
                  <c:v>170.68091666666666</c:v>
                </c:pt>
                <c:pt idx="7275">
                  <c:v>170.69751666666667</c:v>
                </c:pt>
                <c:pt idx="7276">
                  <c:v>170.71420000000001</c:v>
                </c:pt>
                <c:pt idx="7277">
                  <c:v>170.73085</c:v>
                </c:pt>
                <c:pt idx="7278">
                  <c:v>170.74763333333334</c:v>
                </c:pt>
                <c:pt idx="7279">
                  <c:v>170.76428333333334</c:v>
                </c:pt>
                <c:pt idx="7280">
                  <c:v>170.78104999999999</c:v>
                </c:pt>
                <c:pt idx="7281">
                  <c:v>170.79775000000001</c:v>
                </c:pt>
                <c:pt idx="7282">
                  <c:v>170.81426666666667</c:v>
                </c:pt>
                <c:pt idx="7283">
                  <c:v>170.83091666666667</c:v>
                </c:pt>
                <c:pt idx="7284">
                  <c:v>170.84753333333336</c:v>
                </c:pt>
                <c:pt idx="7285">
                  <c:v>170.86418333333333</c:v>
                </c:pt>
                <c:pt idx="7286">
                  <c:v>170.88093333333333</c:v>
                </c:pt>
                <c:pt idx="7287">
                  <c:v>170.89756666666665</c:v>
                </c:pt>
                <c:pt idx="7288">
                  <c:v>170.9143</c:v>
                </c:pt>
                <c:pt idx="7289">
                  <c:v>170.93098333333333</c:v>
                </c:pt>
                <c:pt idx="7290">
                  <c:v>170.94751666666667</c:v>
                </c:pt>
                <c:pt idx="7291">
                  <c:v>170.96433333333334</c:v>
                </c:pt>
                <c:pt idx="7292">
                  <c:v>170.98081666666667</c:v>
                </c:pt>
                <c:pt idx="7293">
                  <c:v>170.99754999999999</c:v>
                </c:pt>
                <c:pt idx="7294">
                  <c:v>171.01441666666668</c:v>
                </c:pt>
                <c:pt idx="7295">
                  <c:v>171.03074999999998</c:v>
                </c:pt>
                <c:pt idx="7296">
                  <c:v>171.04750000000001</c:v>
                </c:pt>
                <c:pt idx="7297">
                  <c:v>171.06413333333333</c:v>
                </c:pt>
                <c:pt idx="7298">
                  <c:v>171.08083333333335</c:v>
                </c:pt>
                <c:pt idx="7299">
                  <c:v>171.09748333333334</c:v>
                </c:pt>
                <c:pt idx="7300">
                  <c:v>171.11420000000001</c:v>
                </c:pt>
                <c:pt idx="7301">
                  <c:v>171.13078333333334</c:v>
                </c:pt>
                <c:pt idx="7302">
                  <c:v>171.14746666666667</c:v>
                </c:pt>
                <c:pt idx="7303">
                  <c:v>171.16416666666666</c:v>
                </c:pt>
                <c:pt idx="7304">
                  <c:v>171.18076666666667</c:v>
                </c:pt>
                <c:pt idx="7305">
                  <c:v>171.19743333333332</c:v>
                </c:pt>
                <c:pt idx="7306">
                  <c:v>171.21413333333334</c:v>
                </c:pt>
                <c:pt idx="7307">
                  <c:v>171.23076666666665</c:v>
                </c:pt>
                <c:pt idx="7308">
                  <c:v>171.24744999999999</c:v>
                </c:pt>
                <c:pt idx="7309">
                  <c:v>171.26411666666667</c:v>
                </c:pt>
                <c:pt idx="7310">
                  <c:v>171.28073333333333</c:v>
                </c:pt>
                <c:pt idx="7311">
                  <c:v>171.29746666666668</c:v>
                </c:pt>
                <c:pt idx="7312">
                  <c:v>171.31415000000001</c:v>
                </c:pt>
                <c:pt idx="7313">
                  <c:v>171.33071666666669</c:v>
                </c:pt>
                <c:pt idx="7314">
                  <c:v>171.34753333333336</c:v>
                </c:pt>
                <c:pt idx="7315">
                  <c:v>171.36411666666666</c:v>
                </c:pt>
                <c:pt idx="7316">
                  <c:v>171.38086666666669</c:v>
                </c:pt>
                <c:pt idx="7317">
                  <c:v>171.39738333333335</c:v>
                </c:pt>
                <c:pt idx="7318">
                  <c:v>171.41411666666667</c:v>
                </c:pt>
                <c:pt idx="7319">
                  <c:v>171.43076666666667</c:v>
                </c:pt>
                <c:pt idx="7320">
                  <c:v>171.44739999999999</c:v>
                </c:pt>
                <c:pt idx="7321">
                  <c:v>171.46408333333332</c:v>
                </c:pt>
                <c:pt idx="7322">
                  <c:v>171.48071666666667</c:v>
                </c:pt>
                <c:pt idx="7323">
                  <c:v>171.49795</c:v>
                </c:pt>
                <c:pt idx="7324">
                  <c:v>171.51431666666667</c:v>
                </c:pt>
                <c:pt idx="7325">
                  <c:v>171.53101666666669</c:v>
                </c:pt>
                <c:pt idx="7326">
                  <c:v>171.54765</c:v>
                </c:pt>
                <c:pt idx="7327">
                  <c:v>171.56424999999999</c:v>
                </c:pt>
                <c:pt idx="7328">
                  <c:v>171.58093333333332</c:v>
                </c:pt>
                <c:pt idx="7329">
                  <c:v>171.59768333333335</c:v>
                </c:pt>
                <c:pt idx="7330">
                  <c:v>171.61425</c:v>
                </c:pt>
                <c:pt idx="7331">
                  <c:v>171.6309</c:v>
                </c:pt>
                <c:pt idx="7332">
                  <c:v>171.64755</c:v>
                </c:pt>
                <c:pt idx="7333">
                  <c:v>171.66421666666665</c:v>
                </c:pt>
                <c:pt idx="7334">
                  <c:v>171.68085000000002</c:v>
                </c:pt>
                <c:pt idx="7335">
                  <c:v>171.69756666666666</c:v>
                </c:pt>
                <c:pt idx="7336">
                  <c:v>171.71421666666666</c:v>
                </c:pt>
                <c:pt idx="7337">
                  <c:v>171.73088333333331</c:v>
                </c:pt>
                <c:pt idx="7338">
                  <c:v>171.74769999999998</c:v>
                </c:pt>
                <c:pt idx="7339">
                  <c:v>171.76416666666668</c:v>
                </c:pt>
                <c:pt idx="7340">
                  <c:v>171.78085000000002</c:v>
                </c:pt>
                <c:pt idx="7341">
                  <c:v>171.79761666666667</c:v>
                </c:pt>
                <c:pt idx="7342">
                  <c:v>171.81424999999999</c:v>
                </c:pt>
                <c:pt idx="7343">
                  <c:v>171.83085</c:v>
                </c:pt>
                <c:pt idx="7344">
                  <c:v>171.84754999999998</c:v>
                </c:pt>
                <c:pt idx="7345">
                  <c:v>171.86425</c:v>
                </c:pt>
                <c:pt idx="7346">
                  <c:v>171.88086666666669</c:v>
                </c:pt>
                <c:pt idx="7347">
                  <c:v>171.89759999999998</c:v>
                </c:pt>
                <c:pt idx="7348">
                  <c:v>171.91424999999998</c:v>
                </c:pt>
                <c:pt idx="7349">
                  <c:v>171.93100000000001</c:v>
                </c:pt>
                <c:pt idx="7350">
                  <c:v>171.94748333333334</c:v>
                </c:pt>
                <c:pt idx="7351">
                  <c:v>171.96418333333335</c:v>
                </c:pt>
                <c:pt idx="7352">
                  <c:v>171.98093333333333</c:v>
                </c:pt>
                <c:pt idx="7353">
                  <c:v>171.99754999999999</c:v>
                </c:pt>
                <c:pt idx="7354">
                  <c:v>172.01443333333333</c:v>
                </c:pt>
                <c:pt idx="7355">
                  <c:v>172.03081666666668</c:v>
                </c:pt>
                <c:pt idx="7356">
                  <c:v>172.04751666666667</c:v>
                </c:pt>
                <c:pt idx="7357">
                  <c:v>172.06411666666665</c:v>
                </c:pt>
                <c:pt idx="7358">
                  <c:v>172.08076666666665</c:v>
                </c:pt>
                <c:pt idx="7359">
                  <c:v>172.09746666666666</c:v>
                </c:pt>
                <c:pt idx="7360">
                  <c:v>172.11409999999998</c:v>
                </c:pt>
                <c:pt idx="7361">
                  <c:v>172.13081666666668</c:v>
                </c:pt>
                <c:pt idx="7362">
                  <c:v>172.14750000000001</c:v>
                </c:pt>
                <c:pt idx="7363">
                  <c:v>172.16508333333334</c:v>
                </c:pt>
                <c:pt idx="7364">
                  <c:v>172.18170000000001</c:v>
                </c:pt>
                <c:pt idx="7365">
                  <c:v>172.19793333333334</c:v>
                </c:pt>
                <c:pt idx="7366">
                  <c:v>172.21424999999999</c:v>
                </c:pt>
                <c:pt idx="7367">
                  <c:v>172.23085</c:v>
                </c:pt>
                <c:pt idx="7368">
                  <c:v>172.24791666666667</c:v>
                </c:pt>
                <c:pt idx="7369">
                  <c:v>172.26439999999999</c:v>
                </c:pt>
                <c:pt idx="7370">
                  <c:v>172.28078333333332</c:v>
                </c:pt>
                <c:pt idx="7371">
                  <c:v>172.29759999999999</c:v>
                </c:pt>
                <c:pt idx="7372">
                  <c:v>172.31426666666667</c:v>
                </c:pt>
                <c:pt idx="7373">
                  <c:v>172.33111666666667</c:v>
                </c:pt>
                <c:pt idx="7374">
                  <c:v>172.34776666666667</c:v>
                </c:pt>
                <c:pt idx="7375">
                  <c:v>172.36438333333334</c:v>
                </c:pt>
                <c:pt idx="7376">
                  <c:v>172.38083333333333</c:v>
                </c:pt>
                <c:pt idx="7377">
                  <c:v>172.39761666666666</c:v>
                </c:pt>
                <c:pt idx="7378">
                  <c:v>172.41461666666666</c:v>
                </c:pt>
                <c:pt idx="7379">
                  <c:v>172.43083333333334</c:v>
                </c:pt>
                <c:pt idx="7380">
                  <c:v>172.44743333333332</c:v>
                </c:pt>
                <c:pt idx="7381">
                  <c:v>172.46406666666664</c:v>
                </c:pt>
                <c:pt idx="7382">
                  <c:v>172.48079999999999</c:v>
                </c:pt>
                <c:pt idx="7383">
                  <c:v>172.49803333333332</c:v>
                </c:pt>
                <c:pt idx="7384">
                  <c:v>172.51421666666664</c:v>
                </c:pt>
                <c:pt idx="7385">
                  <c:v>172.53086666666667</c:v>
                </c:pt>
                <c:pt idx="7386">
                  <c:v>172.54753333333335</c:v>
                </c:pt>
                <c:pt idx="7387">
                  <c:v>172.56428333333332</c:v>
                </c:pt>
                <c:pt idx="7388">
                  <c:v>172.58086666666668</c:v>
                </c:pt>
                <c:pt idx="7389">
                  <c:v>172.59751666666668</c:v>
                </c:pt>
                <c:pt idx="7390">
                  <c:v>172.61426666666665</c:v>
                </c:pt>
                <c:pt idx="7391">
                  <c:v>172.63093333333333</c:v>
                </c:pt>
                <c:pt idx="7392">
                  <c:v>172.64756666666665</c:v>
                </c:pt>
                <c:pt idx="7393">
                  <c:v>172.66456666666667</c:v>
                </c:pt>
                <c:pt idx="7394">
                  <c:v>172.68233333333333</c:v>
                </c:pt>
                <c:pt idx="7395">
                  <c:v>172.69793333333334</c:v>
                </c:pt>
                <c:pt idx="7396">
                  <c:v>172.71463333333335</c:v>
                </c:pt>
                <c:pt idx="7397">
                  <c:v>172.73171666666667</c:v>
                </c:pt>
                <c:pt idx="7398">
                  <c:v>172.74780000000001</c:v>
                </c:pt>
                <c:pt idx="7399">
                  <c:v>172.76463333333334</c:v>
                </c:pt>
                <c:pt idx="7400">
                  <c:v>172.78106666666665</c:v>
                </c:pt>
                <c:pt idx="7401">
                  <c:v>172.80159999999998</c:v>
                </c:pt>
                <c:pt idx="7402">
                  <c:v>172.81415000000001</c:v>
                </c:pt>
                <c:pt idx="7403">
                  <c:v>172.83103333333332</c:v>
                </c:pt>
                <c:pt idx="7404">
                  <c:v>172.84766666666667</c:v>
                </c:pt>
                <c:pt idx="7405">
                  <c:v>172.86435</c:v>
                </c:pt>
                <c:pt idx="7406">
                  <c:v>172.88113333333334</c:v>
                </c:pt>
                <c:pt idx="7407">
                  <c:v>172.89765</c:v>
                </c:pt>
                <c:pt idx="7408">
                  <c:v>172.91446666666667</c:v>
                </c:pt>
                <c:pt idx="7409">
                  <c:v>172.93096666666668</c:v>
                </c:pt>
                <c:pt idx="7410">
                  <c:v>172.94771666666665</c:v>
                </c:pt>
                <c:pt idx="7411">
                  <c:v>172.96431666666666</c:v>
                </c:pt>
                <c:pt idx="7412">
                  <c:v>172.98089999999999</c:v>
                </c:pt>
                <c:pt idx="7413">
                  <c:v>172.99769999999998</c:v>
                </c:pt>
                <c:pt idx="7414">
                  <c:v>173.01448333333335</c:v>
                </c:pt>
                <c:pt idx="7415">
                  <c:v>173.03093333333334</c:v>
                </c:pt>
                <c:pt idx="7416">
                  <c:v>173.04746666666668</c:v>
                </c:pt>
                <c:pt idx="7417">
                  <c:v>173.0641</c:v>
                </c:pt>
                <c:pt idx="7418">
                  <c:v>173.08088333333333</c:v>
                </c:pt>
                <c:pt idx="7419">
                  <c:v>173.09748333333334</c:v>
                </c:pt>
                <c:pt idx="7420">
                  <c:v>173.11445000000001</c:v>
                </c:pt>
                <c:pt idx="7421">
                  <c:v>173.13091666666665</c:v>
                </c:pt>
                <c:pt idx="7422">
                  <c:v>173.14765</c:v>
                </c:pt>
                <c:pt idx="7423">
                  <c:v>173.16411666666667</c:v>
                </c:pt>
                <c:pt idx="7424">
                  <c:v>173.1808</c:v>
                </c:pt>
                <c:pt idx="7425">
                  <c:v>173.19746666666666</c:v>
                </c:pt>
                <c:pt idx="7426">
                  <c:v>173.21420000000001</c:v>
                </c:pt>
                <c:pt idx="7427">
                  <c:v>173.23079999999999</c:v>
                </c:pt>
                <c:pt idx="7428">
                  <c:v>173.24744999999999</c:v>
                </c:pt>
                <c:pt idx="7429">
                  <c:v>173.26411666666667</c:v>
                </c:pt>
                <c:pt idx="7430">
                  <c:v>173.2808</c:v>
                </c:pt>
                <c:pt idx="7431">
                  <c:v>173.29746666666668</c:v>
                </c:pt>
                <c:pt idx="7432">
                  <c:v>173.31416666666667</c:v>
                </c:pt>
                <c:pt idx="7433">
                  <c:v>173.33081666666666</c:v>
                </c:pt>
                <c:pt idx="7434">
                  <c:v>173.34745000000001</c:v>
                </c:pt>
                <c:pt idx="7435">
                  <c:v>173.36415</c:v>
                </c:pt>
                <c:pt idx="7436">
                  <c:v>173.38086666666669</c:v>
                </c:pt>
                <c:pt idx="7437">
                  <c:v>173.39744999999999</c:v>
                </c:pt>
                <c:pt idx="7438">
                  <c:v>173.41409999999999</c:v>
                </c:pt>
                <c:pt idx="7439">
                  <c:v>173.43078333333332</c:v>
                </c:pt>
                <c:pt idx="7440">
                  <c:v>173.44741666666667</c:v>
                </c:pt>
                <c:pt idx="7441">
                  <c:v>173.46418333333335</c:v>
                </c:pt>
                <c:pt idx="7442">
                  <c:v>173.48081666666667</c:v>
                </c:pt>
                <c:pt idx="7443">
                  <c:v>173.49814999999998</c:v>
                </c:pt>
                <c:pt idx="7444">
                  <c:v>173.51415</c:v>
                </c:pt>
                <c:pt idx="7445">
                  <c:v>173.53103333333331</c:v>
                </c:pt>
                <c:pt idx="7446">
                  <c:v>173.54750000000001</c:v>
                </c:pt>
                <c:pt idx="7447">
                  <c:v>173.5643</c:v>
                </c:pt>
                <c:pt idx="7448">
                  <c:v>173.58101666666667</c:v>
                </c:pt>
                <c:pt idx="7449">
                  <c:v>173.59761666666665</c:v>
                </c:pt>
                <c:pt idx="7450">
                  <c:v>173.61425</c:v>
                </c:pt>
                <c:pt idx="7451">
                  <c:v>173.63088333333332</c:v>
                </c:pt>
                <c:pt idx="7452">
                  <c:v>173.64756666666665</c:v>
                </c:pt>
                <c:pt idx="7453">
                  <c:v>173.66423333333333</c:v>
                </c:pt>
                <c:pt idx="7454">
                  <c:v>173.68098333333333</c:v>
                </c:pt>
                <c:pt idx="7455">
                  <c:v>173.69754999999998</c:v>
                </c:pt>
                <c:pt idx="7456">
                  <c:v>173.71428333333333</c:v>
                </c:pt>
                <c:pt idx="7457">
                  <c:v>173.73098333333334</c:v>
                </c:pt>
                <c:pt idx="7458">
                  <c:v>173.74751666666668</c:v>
                </c:pt>
                <c:pt idx="7459">
                  <c:v>173.76418333333334</c:v>
                </c:pt>
                <c:pt idx="7460">
                  <c:v>173.78091666666666</c:v>
                </c:pt>
                <c:pt idx="7461">
                  <c:v>173.79756666666665</c:v>
                </c:pt>
                <c:pt idx="7462">
                  <c:v>173.81431666666668</c:v>
                </c:pt>
                <c:pt idx="7463">
                  <c:v>173.83089999999999</c:v>
                </c:pt>
                <c:pt idx="7464">
                  <c:v>173.84766666666667</c:v>
                </c:pt>
                <c:pt idx="7465">
                  <c:v>173.86420000000001</c:v>
                </c:pt>
                <c:pt idx="7466">
                  <c:v>173.88085000000001</c:v>
                </c:pt>
                <c:pt idx="7467">
                  <c:v>173.89756666666665</c:v>
                </c:pt>
                <c:pt idx="7468">
                  <c:v>173.91421666666665</c:v>
                </c:pt>
                <c:pt idx="7469">
                  <c:v>173.93096666666668</c:v>
                </c:pt>
                <c:pt idx="7470">
                  <c:v>173.94758333333331</c:v>
                </c:pt>
                <c:pt idx="7471">
                  <c:v>173.96436666666665</c:v>
                </c:pt>
                <c:pt idx="7472">
                  <c:v>173.98104999999998</c:v>
                </c:pt>
                <c:pt idx="7473">
                  <c:v>173.99753333333334</c:v>
                </c:pt>
                <c:pt idx="7474">
                  <c:v>174.01445000000001</c:v>
                </c:pt>
                <c:pt idx="7475">
                  <c:v>174.03073333333333</c:v>
                </c:pt>
                <c:pt idx="7476">
                  <c:v>174.04738333333336</c:v>
                </c:pt>
                <c:pt idx="7477">
                  <c:v>174.0641</c:v>
                </c:pt>
                <c:pt idx="7478">
                  <c:v>174.08078333333333</c:v>
                </c:pt>
                <c:pt idx="7479">
                  <c:v>174.0975</c:v>
                </c:pt>
                <c:pt idx="7480">
                  <c:v>174.11411666666666</c:v>
                </c:pt>
                <c:pt idx="7481">
                  <c:v>174.13073333333332</c:v>
                </c:pt>
                <c:pt idx="7482">
                  <c:v>174.14748333333333</c:v>
                </c:pt>
                <c:pt idx="7483">
                  <c:v>174.16390000000001</c:v>
                </c:pt>
                <c:pt idx="7484">
                  <c:v>174.18095</c:v>
                </c:pt>
                <c:pt idx="7485">
                  <c:v>174.19758333333331</c:v>
                </c:pt>
                <c:pt idx="7486">
                  <c:v>174.21423333333331</c:v>
                </c:pt>
                <c:pt idx="7487">
                  <c:v>174.23089999999999</c:v>
                </c:pt>
                <c:pt idx="7488">
                  <c:v>174.24771666666666</c:v>
                </c:pt>
                <c:pt idx="7489">
                  <c:v>174.26429999999999</c:v>
                </c:pt>
                <c:pt idx="7490">
                  <c:v>174.28078333333332</c:v>
                </c:pt>
                <c:pt idx="7491">
                  <c:v>174.29758333333334</c:v>
                </c:pt>
                <c:pt idx="7492">
                  <c:v>174.3141</c:v>
                </c:pt>
                <c:pt idx="7493">
                  <c:v>174.33078333333333</c:v>
                </c:pt>
                <c:pt idx="7494">
                  <c:v>174.34748333333334</c:v>
                </c:pt>
                <c:pt idx="7495">
                  <c:v>174.36420000000001</c:v>
                </c:pt>
                <c:pt idx="7496">
                  <c:v>174.38091666666665</c:v>
                </c:pt>
                <c:pt idx="7497">
                  <c:v>174.39750000000001</c:v>
                </c:pt>
                <c:pt idx="7498">
                  <c:v>174.41433333333333</c:v>
                </c:pt>
                <c:pt idx="7499">
                  <c:v>174.43078333333332</c:v>
                </c:pt>
                <c:pt idx="7500">
                  <c:v>174.44748333333334</c:v>
                </c:pt>
                <c:pt idx="7501">
                  <c:v>174.46413333333334</c:v>
                </c:pt>
                <c:pt idx="7502">
                  <c:v>174.48083333333335</c:v>
                </c:pt>
                <c:pt idx="7503">
                  <c:v>174.49793333333335</c:v>
                </c:pt>
                <c:pt idx="7504">
                  <c:v>174.51418333333334</c:v>
                </c:pt>
                <c:pt idx="7505">
                  <c:v>174.53093333333334</c:v>
                </c:pt>
                <c:pt idx="7506">
                  <c:v>174.54759999999999</c:v>
                </c:pt>
                <c:pt idx="7507">
                  <c:v>174.56428333333332</c:v>
                </c:pt>
                <c:pt idx="7508">
                  <c:v>174.58106666666666</c:v>
                </c:pt>
                <c:pt idx="7509">
                  <c:v>174.5976</c:v>
                </c:pt>
                <c:pt idx="7510">
                  <c:v>174.61433333333335</c:v>
                </c:pt>
                <c:pt idx="7511">
                  <c:v>174.63153333333332</c:v>
                </c:pt>
                <c:pt idx="7512">
                  <c:v>174.64801666666665</c:v>
                </c:pt>
                <c:pt idx="7513">
                  <c:v>174.66418333333334</c:v>
                </c:pt>
                <c:pt idx="7514">
                  <c:v>174.68161666666668</c:v>
                </c:pt>
                <c:pt idx="7515">
                  <c:v>174.6978</c:v>
                </c:pt>
                <c:pt idx="7516">
                  <c:v>174.71416666666667</c:v>
                </c:pt>
                <c:pt idx="7517">
                  <c:v>174.73086666666669</c:v>
                </c:pt>
                <c:pt idx="7518">
                  <c:v>174.74764999999999</c:v>
                </c:pt>
                <c:pt idx="7519">
                  <c:v>174.76420000000002</c:v>
                </c:pt>
                <c:pt idx="7520">
                  <c:v>174.78088333333332</c:v>
                </c:pt>
                <c:pt idx="7521">
                  <c:v>174.79754999999997</c:v>
                </c:pt>
                <c:pt idx="7522">
                  <c:v>174.81444999999999</c:v>
                </c:pt>
                <c:pt idx="7523">
                  <c:v>174.83086666666668</c:v>
                </c:pt>
                <c:pt idx="7524">
                  <c:v>174.84765000000002</c:v>
                </c:pt>
                <c:pt idx="7525">
                  <c:v>174.86428333333333</c:v>
                </c:pt>
                <c:pt idx="7526">
                  <c:v>174.88083333333333</c:v>
                </c:pt>
                <c:pt idx="7527">
                  <c:v>174.89758333333333</c:v>
                </c:pt>
                <c:pt idx="7528">
                  <c:v>174.91428333333334</c:v>
                </c:pt>
                <c:pt idx="7529">
                  <c:v>174.93105</c:v>
                </c:pt>
                <c:pt idx="7530">
                  <c:v>174.94774999999998</c:v>
                </c:pt>
                <c:pt idx="7531">
                  <c:v>174.96418333333335</c:v>
                </c:pt>
                <c:pt idx="7532">
                  <c:v>174.98089999999999</c:v>
                </c:pt>
                <c:pt idx="7533">
                  <c:v>174.99754999999999</c:v>
                </c:pt>
                <c:pt idx="7534">
                  <c:v>175.01454999999999</c:v>
                </c:pt>
                <c:pt idx="7535">
                  <c:v>175.03071666666668</c:v>
                </c:pt>
                <c:pt idx="7536">
                  <c:v>175.04745</c:v>
                </c:pt>
                <c:pt idx="7537">
                  <c:v>175.0642</c:v>
                </c:pt>
                <c:pt idx="7538">
                  <c:v>175.08081666666666</c:v>
                </c:pt>
                <c:pt idx="7539">
                  <c:v>175.09746666666666</c:v>
                </c:pt>
                <c:pt idx="7540">
                  <c:v>175.11408333333333</c:v>
                </c:pt>
                <c:pt idx="7541">
                  <c:v>175.13078333333334</c:v>
                </c:pt>
                <c:pt idx="7542">
                  <c:v>175.14746666666667</c:v>
                </c:pt>
                <c:pt idx="7543">
                  <c:v>175.16413333333333</c:v>
                </c:pt>
                <c:pt idx="7544">
                  <c:v>175.18136666666666</c:v>
                </c:pt>
                <c:pt idx="7545">
                  <c:v>175.19739999999999</c:v>
                </c:pt>
                <c:pt idx="7546">
                  <c:v>175.21424999999999</c:v>
                </c:pt>
                <c:pt idx="7547">
                  <c:v>175.23166666666665</c:v>
                </c:pt>
                <c:pt idx="7548">
                  <c:v>175.24754999999999</c:v>
                </c:pt>
                <c:pt idx="7549">
                  <c:v>175.26425</c:v>
                </c:pt>
                <c:pt idx="7550">
                  <c:v>175.28101666666669</c:v>
                </c:pt>
                <c:pt idx="7551">
                  <c:v>175.29748333333333</c:v>
                </c:pt>
                <c:pt idx="7552">
                  <c:v>175.3142</c:v>
                </c:pt>
                <c:pt idx="7553">
                  <c:v>175.33080000000001</c:v>
                </c:pt>
                <c:pt idx="7554">
                  <c:v>175.34748333333334</c:v>
                </c:pt>
                <c:pt idx="7555">
                  <c:v>175.36413333333334</c:v>
                </c:pt>
                <c:pt idx="7556">
                  <c:v>175.38076666666666</c:v>
                </c:pt>
                <c:pt idx="7557">
                  <c:v>175.39743333333334</c:v>
                </c:pt>
                <c:pt idx="7558">
                  <c:v>175.41589999999999</c:v>
                </c:pt>
                <c:pt idx="7559">
                  <c:v>175.43073333333331</c:v>
                </c:pt>
                <c:pt idx="7560">
                  <c:v>175.44750000000002</c:v>
                </c:pt>
                <c:pt idx="7561">
                  <c:v>175.46411666666665</c:v>
                </c:pt>
                <c:pt idx="7562">
                  <c:v>175.48086666666669</c:v>
                </c:pt>
                <c:pt idx="7563">
                  <c:v>175.49773333333331</c:v>
                </c:pt>
                <c:pt idx="7564">
                  <c:v>175.51425</c:v>
                </c:pt>
                <c:pt idx="7565">
                  <c:v>175.53093333333334</c:v>
                </c:pt>
                <c:pt idx="7566">
                  <c:v>175.54756666666665</c:v>
                </c:pt>
                <c:pt idx="7567">
                  <c:v>175.56421666666665</c:v>
                </c:pt>
                <c:pt idx="7568">
                  <c:v>175.58121666666665</c:v>
                </c:pt>
                <c:pt idx="7569">
                  <c:v>175.5975</c:v>
                </c:pt>
                <c:pt idx="7570">
                  <c:v>175.61430000000001</c:v>
                </c:pt>
                <c:pt idx="7571">
                  <c:v>175.63149999999999</c:v>
                </c:pt>
                <c:pt idx="7572">
                  <c:v>175.64816666666667</c:v>
                </c:pt>
                <c:pt idx="7573">
                  <c:v>175.66416666666666</c:v>
                </c:pt>
                <c:pt idx="7574">
                  <c:v>175.68428333333335</c:v>
                </c:pt>
                <c:pt idx="7575">
                  <c:v>175.69751666666667</c:v>
                </c:pt>
                <c:pt idx="7576">
                  <c:v>175.71423333333331</c:v>
                </c:pt>
                <c:pt idx="7577">
                  <c:v>175.73086666666669</c:v>
                </c:pt>
                <c:pt idx="7578">
                  <c:v>175.74783333333335</c:v>
                </c:pt>
                <c:pt idx="7579">
                  <c:v>175.76443333333333</c:v>
                </c:pt>
                <c:pt idx="7580">
                  <c:v>175.78088333333332</c:v>
                </c:pt>
                <c:pt idx="7581">
                  <c:v>175.79773333333333</c:v>
                </c:pt>
                <c:pt idx="7582">
                  <c:v>175.81424999999999</c:v>
                </c:pt>
                <c:pt idx="7583">
                  <c:v>175.83100000000002</c:v>
                </c:pt>
                <c:pt idx="7584">
                  <c:v>175.84754999999998</c:v>
                </c:pt>
                <c:pt idx="7585">
                  <c:v>175.86441666666667</c:v>
                </c:pt>
                <c:pt idx="7586">
                  <c:v>175.88085000000001</c:v>
                </c:pt>
                <c:pt idx="7587">
                  <c:v>175.89755</c:v>
                </c:pt>
                <c:pt idx="7588">
                  <c:v>175.91435000000001</c:v>
                </c:pt>
                <c:pt idx="7589">
                  <c:v>175.93086666666667</c:v>
                </c:pt>
                <c:pt idx="7590">
                  <c:v>175.94766666666666</c:v>
                </c:pt>
                <c:pt idx="7591">
                  <c:v>175.96416666666667</c:v>
                </c:pt>
                <c:pt idx="7592">
                  <c:v>175.98093333333333</c:v>
                </c:pt>
                <c:pt idx="7593">
                  <c:v>175.99758333333332</c:v>
                </c:pt>
                <c:pt idx="7594">
                  <c:v>176.01448333333335</c:v>
                </c:pt>
                <c:pt idx="7595">
                  <c:v>176.0308</c:v>
                </c:pt>
                <c:pt idx="7596">
                  <c:v>176.04751666666667</c:v>
                </c:pt>
                <c:pt idx="7597">
                  <c:v>176.06413333333333</c:v>
                </c:pt>
                <c:pt idx="7598">
                  <c:v>176.08080000000001</c:v>
                </c:pt>
                <c:pt idx="7599">
                  <c:v>176.09746666666666</c:v>
                </c:pt>
                <c:pt idx="7600">
                  <c:v>176.11409999999998</c:v>
                </c:pt>
                <c:pt idx="7601">
                  <c:v>176.13175000000001</c:v>
                </c:pt>
                <c:pt idx="7602">
                  <c:v>176.14808333333335</c:v>
                </c:pt>
                <c:pt idx="7603">
                  <c:v>176.16424999999998</c:v>
                </c:pt>
                <c:pt idx="7604">
                  <c:v>176.18091666666666</c:v>
                </c:pt>
                <c:pt idx="7605">
                  <c:v>176.19816666666665</c:v>
                </c:pt>
                <c:pt idx="7606">
                  <c:v>176.21436666666665</c:v>
                </c:pt>
                <c:pt idx="7607">
                  <c:v>176.23088333333331</c:v>
                </c:pt>
                <c:pt idx="7608">
                  <c:v>176.24828333333335</c:v>
                </c:pt>
                <c:pt idx="7609">
                  <c:v>176.26408333333333</c:v>
                </c:pt>
                <c:pt idx="7610">
                  <c:v>176.28083333333333</c:v>
                </c:pt>
                <c:pt idx="7611">
                  <c:v>176.29739999999998</c:v>
                </c:pt>
                <c:pt idx="7612">
                  <c:v>176.31411666666665</c:v>
                </c:pt>
                <c:pt idx="7613">
                  <c:v>176.33103333333332</c:v>
                </c:pt>
                <c:pt idx="7614">
                  <c:v>176.34748333333334</c:v>
                </c:pt>
                <c:pt idx="7615">
                  <c:v>176.36415</c:v>
                </c:pt>
                <c:pt idx="7616">
                  <c:v>176.38071666666667</c:v>
                </c:pt>
                <c:pt idx="7617">
                  <c:v>176.39751666666669</c:v>
                </c:pt>
                <c:pt idx="7618">
                  <c:v>176.41411666666667</c:v>
                </c:pt>
                <c:pt idx="7619">
                  <c:v>176.43078333333332</c:v>
                </c:pt>
                <c:pt idx="7620">
                  <c:v>176.44746666666666</c:v>
                </c:pt>
                <c:pt idx="7621">
                  <c:v>176.4641</c:v>
                </c:pt>
                <c:pt idx="7622">
                  <c:v>176.48086666666669</c:v>
                </c:pt>
                <c:pt idx="7623">
                  <c:v>176.4982</c:v>
                </c:pt>
                <c:pt idx="7624">
                  <c:v>176.51429999999999</c:v>
                </c:pt>
                <c:pt idx="7625">
                  <c:v>176.53086666666667</c:v>
                </c:pt>
                <c:pt idx="7626">
                  <c:v>176.54753333333335</c:v>
                </c:pt>
                <c:pt idx="7627">
                  <c:v>176.56421666666665</c:v>
                </c:pt>
                <c:pt idx="7628">
                  <c:v>176.58089999999999</c:v>
                </c:pt>
                <c:pt idx="7629">
                  <c:v>176.59753333333336</c:v>
                </c:pt>
                <c:pt idx="7630">
                  <c:v>176.61491666666669</c:v>
                </c:pt>
                <c:pt idx="7631">
                  <c:v>176.63091666666665</c:v>
                </c:pt>
                <c:pt idx="7632">
                  <c:v>176.64766666666668</c:v>
                </c:pt>
                <c:pt idx="7633">
                  <c:v>176.66424999999998</c:v>
                </c:pt>
                <c:pt idx="7634">
                  <c:v>176.68100000000001</c:v>
                </c:pt>
                <c:pt idx="7635">
                  <c:v>176.69774999999998</c:v>
                </c:pt>
                <c:pt idx="7636">
                  <c:v>176.71463333333335</c:v>
                </c:pt>
                <c:pt idx="7637">
                  <c:v>176.7312</c:v>
                </c:pt>
                <c:pt idx="7638">
                  <c:v>176.74786666666665</c:v>
                </c:pt>
                <c:pt idx="7639">
                  <c:v>176.76704999999998</c:v>
                </c:pt>
                <c:pt idx="7640">
                  <c:v>176.78086666666667</c:v>
                </c:pt>
                <c:pt idx="7641">
                  <c:v>176.79753333333335</c:v>
                </c:pt>
                <c:pt idx="7642">
                  <c:v>176.81421666666665</c:v>
                </c:pt>
                <c:pt idx="7643">
                  <c:v>176.83115000000001</c:v>
                </c:pt>
                <c:pt idx="7644">
                  <c:v>176.84754999999998</c:v>
                </c:pt>
                <c:pt idx="7645">
                  <c:v>176.86420000000001</c:v>
                </c:pt>
                <c:pt idx="7646">
                  <c:v>176.88096666666667</c:v>
                </c:pt>
                <c:pt idx="7647">
                  <c:v>176.89751666666669</c:v>
                </c:pt>
                <c:pt idx="7648">
                  <c:v>176.91420000000002</c:v>
                </c:pt>
                <c:pt idx="7649">
                  <c:v>176.93089999999998</c:v>
                </c:pt>
                <c:pt idx="7650">
                  <c:v>176.94773333333333</c:v>
                </c:pt>
                <c:pt idx="7651">
                  <c:v>176.96431666666666</c:v>
                </c:pt>
                <c:pt idx="7652">
                  <c:v>176.98098333333334</c:v>
                </c:pt>
                <c:pt idx="7653">
                  <c:v>176.99753333333334</c:v>
                </c:pt>
                <c:pt idx="7654">
                  <c:v>177.01441666666668</c:v>
                </c:pt>
                <c:pt idx="7655">
                  <c:v>177.03076666666666</c:v>
                </c:pt>
                <c:pt idx="7656">
                  <c:v>177.04739999999998</c:v>
                </c:pt>
                <c:pt idx="7657">
                  <c:v>177.06418333333335</c:v>
                </c:pt>
                <c:pt idx="7658">
                  <c:v>177.08081666666666</c:v>
                </c:pt>
                <c:pt idx="7659">
                  <c:v>177.09745000000001</c:v>
                </c:pt>
                <c:pt idx="7660">
                  <c:v>177.11409999999998</c:v>
                </c:pt>
                <c:pt idx="7661">
                  <c:v>177.13081666666668</c:v>
                </c:pt>
                <c:pt idx="7662">
                  <c:v>177.14750000000001</c:v>
                </c:pt>
                <c:pt idx="7663">
                  <c:v>177.16408333333331</c:v>
                </c:pt>
                <c:pt idx="7664">
                  <c:v>177.18074999999999</c:v>
                </c:pt>
                <c:pt idx="7665">
                  <c:v>177.19759999999999</c:v>
                </c:pt>
                <c:pt idx="7666">
                  <c:v>177.21430000000001</c:v>
                </c:pt>
                <c:pt idx="7667">
                  <c:v>177.23103333333333</c:v>
                </c:pt>
                <c:pt idx="7668">
                  <c:v>177.24780000000001</c:v>
                </c:pt>
                <c:pt idx="7669">
                  <c:v>177.26439999999999</c:v>
                </c:pt>
                <c:pt idx="7670">
                  <c:v>177.28104999999999</c:v>
                </c:pt>
                <c:pt idx="7671">
                  <c:v>177.29751666666667</c:v>
                </c:pt>
                <c:pt idx="7672">
                  <c:v>177.31593333333333</c:v>
                </c:pt>
                <c:pt idx="7673">
                  <c:v>177.33091666666667</c:v>
                </c:pt>
                <c:pt idx="7674">
                  <c:v>177.34745000000001</c:v>
                </c:pt>
                <c:pt idx="7675">
                  <c:v>177.36413333333334</c:v>
                </c:pt>
                <c:pt idx="7676">
                  <c:v>177.38076666666666</c:v>
                </c:pt>
                <c:pt idx="7677">
                  <c:v>177.39738333333335</c:v>
                </c:pt>
                <c:pt idx="7678">
                  <c:v>177.41409999999999</c:v>
                </c:pt>
                <c:pt idx="7679">
                  <c:v>177.43088333333333</c:v>
                </c:pt>
                <c:pt idx="7680">
                  <c:v>177.44745</c:v>
                </c:pt>
                <c:pt idx="7681">
                  <c:v>177.46405000000001</c:v>
                </c:pt>
                <c:pt idx="7682">
                  <c:v>177.48086666666669</c:v>
                </c:pt>
                <c:pt idx="7683">
                  <c:v>177.49803333333332</c:v>
                </c:pt>
                <c:pt idx="7684">
                  <c:v>177.51431666666667</c:v>
                </c:pt>
                <c:pt idx="7685">
                  <c:v>177.53071666666668</c:v>
                </c:pt>
                <c:pt idx="7686">
                  <c:v>177.54758333333334</c:v>
                </c:pt>
                <c:pt idx="7687">
                  <c:v>177.56421666666665</c:v>
                </c:pt>
                <c:pt idx="7688">
                  <c:v>177.58100000000002</c:v>
                </c:pt>
                <c:pt idx="7689">
                  <c:v>177.59859999999998</c:v>
                </c:pt>
                <c:pt idx="7690">
                  <c:v>177.61415</c:v>
                </c:pt>
                <c:pt idx="7691">
                  <c:v>177.63111666666666</c:v>
                </c:pt>
                <c:pt idx="7692">
                  <c:v>177.64778333333334</c:v>
                </c:pt>
                <c:pt idx="7693">
                  <c:v>177.66463333333334</c:v>
                </c:pt>
                <c:pt idx="7694">
                  <c:v>177.68109999999999</c:v>
                </c:pt>
                <c:pt idx="7695">
                  <c:v>177.69786666666667</c:v>
                </c:pt>
                <c:pt idx="7696">
                  <c:v>177.71456666666666</c:v>
                </c:pt>
                <c:pt idx="7697">
                  <c:v>177.73148333333333</c:v>
                </c:pt>
                <c:pt idx="7698">
                  <c:v>177.74789999999999</c:v>
                </c:pt>
                <c:pt idx="7699">
                  <c:v>177.76433333333335</c:v>
                </c:pt>
                <c:pt idx="7700">
                  <c:v>177.78094999999999</c:v>
                </c:pt>
                <c:pt idx="7701">
                  <c:v>177.79754999999997</c:v>
                </c:pt>
                <c:pt idx="7702">
                  <c:v>177.81748333333334</c:v>
                </c:pt>
                <c:pt idx="7703">
                  <c:v>177.83148333333332</c:v>
                </c:pt>
                <c:pt idx="7704">
                  <c:v>177.84768333333335</c:v>
                </c:pt>
                <c:pt idx="7705">
                  <c:v>177.86428333333333</c:v>
                </c:pt>
                <c:pt idx="7706">
                  <c:v>177.88106666666667</c:v>
                </c:pt>
                <c:pt idx="7707">
                  <c:v>177.89761666666666</c:v>
                </c:pt>
                <c:pt idx="7708">
                  <c:v>177.91441666666665</c:v>
                </c:pt>
                <c:pt idx="7709">
                  <c:v>177.93111666666667</c:v>
                </c:pt>
                <c:pt idx="7710">
                  <c:v>177.94759999999999</c:v>
                </c:pt>
                <c:pt idx="7711">
                  <c:v>177.96420000000001</c:v>
                </c:pt>
                <c:pt idx="7712">
                  <c:v>177.98101666666668</c:v>
                </c:pt>
                <c:pt idx="7713">
                  <c:v>177.99758333333332</c:v>
                </c:pt>
                <c:pt idx="7714">
                  <c:v>178.0146</c:v>
                </c:pt>
                <c:pt idx="7715">
                  <c:v>178.03058333333331</c:v>
                </c:pt>
                <c:pt idx="7716">
                  <c:v>178.04813333333334</c:v>
                </c:pt>
                <c:pt idx="7717">
                  <c:v>178.06426666666667</c:v>
                </c:pt>
                <c:pt idx="7718">
                  <c:v>178.08098333333334</c:v>
                </c:pt>
                <c:pt idx="7719">
                  <c:v>178.09751666666668</c:v>
                </c:pt>
                <c:pt idx="7720">
                  <c:v>178.11433333333335</c:v>
                </c:pt>
                <c:pt idx="7721">
                  <c:v>178.13095000000001</c:v>
                </c:pt>
                <c:pt idx="7722">
                  <c:v>178.14798333333334</c:v>
                </c:pt>
                <c:pt idx="7723">
                  <c:v>178.16416666666666</c:v>
                </c:pt>
                <c:pt idx="7724">
                  <c:v>178.18076666666667</c:v>
                </c:pt>
                <c:pt idx="7725">
                  <c:v>178.19741666666667</c:v>
                </c:pt>
                <c:pt idx="7726">
                  <c:v>178.21418333333335</c:v>
                </c:pt>
                <c:pt idx="7727">
                  <c:v>178.23083333333335</c:v>
                </c:pt>
                <c:pt idx="7728">
                  <c:v>178.2474</c:v>
                </c:pt>
                <c:pt idx="7729">
                  <c:v>178.26413333333332</c:v>
                </c:pt>
                <c:pt idx="7730">
                  <c:v>178.28083333333333</c:v>
                </c:pt>
                <c:pt idx="7731">
                  <c:v>178.29743333333332</c:v>
                </c:pt>
                <c:pt idx="7732">
                  <c:v>178.31408333333331</c:v>
                </c:pt>
                <c:pt idx="7733">
                  <c:v>178.33096666666668</c:v>
                </c:pt>
                <c:pt idx="7734">
                  <c:v>178.34748333333334</c:v>
                </c:pt>
                <c:pt idx="7735">
                  <c:v>178.36406666666664</c:v>
                </c:pt>
                <c:pt idx="7736">
                  <c:v>178.38086666666669</c:v>
                </c:pt>
                <c:pt idx="7737">
                  <c:v>178.39743333333334</c:v>
                </c:pt>
                <c:pt idx="7738">
                  <c:v>178.41415000000001</c:v>
                </c:pt>
                <c:pt idx="7739">
                  <c:v>178.43074999999999</c:v>
                </c:pt>
                <c:pt idx="7740">
                  <c:v>178.44753333333335</c:v>
                </c:pt>
                <c:pt idx="7741">
                  <c:v>178.46416666666667</c:v>
                </c:pt>
                <c:pt idx="7742">
                  <c:v>178.48076666666665</c:v>
                </c:pt>
                <c:pt idx="7743">
                  <c:v>178.49814999999998</c:v>
                </c:pt>
                <c:pt idx="7744">
                  <c:v>178.51420000000002</c:v>
                </c:pt>
                <c:pt idx="7745">
                  <c:v>178.53085000000002</c:v>
                </c:pt>
                <c:pt idx="7746">
                  <c:v>178.5487</c:v>
                </c:pt>
                <c:pt idx="7747">
                  <c:v>178.56441666666666</c:v>
                </c:pt>
                <c:pt idx="7748">
                  <c:v>178.58138333333332</c:v>
                </c:pt>
                <c:pt idx="7749">
                  <c:v>178.59791666666666</c:v>
                </c:pt>
                <c:pt idx="7750">
                  <c:v>178.61439999999999</c:v>
                </c:pt>
                <c:pt idx="7751">
                  <c:v>178.63116666666667</c:v>
                </c:pt>
                <c:pt idx="7752">
                  <c:v>178.64775</c:v>
                </c:pt>
                <c:pt idx="7753">
                  <c:v>178.66446666666667</c:v>
                </c:pt>
                <c:pt idx="7754">
                  <c:v>178.68113333333335</c:v>
                </c:pt>
                <c:pt idx="7755">
                  <c:v>178.69786666666667</c:v>
                </c:pt>
                <c:pt idx="7756">
                  <c:v>178.71455</c:v>
                </c:pt>
                <c:pt idx="7757">
                  <c:v>178.73123333333334</c:v>
                </c:pt>
                <c:pt idx="7758">
                  <c:v>178.74798333333334</c:v>
                </c:pt>
                <c:pt idx="7759">
                  <c:v>178.76446666666666</c:v>
                </c:pt>
                <c:pt idx="7760">
                  <c:v>178.78093333333334</c:v>
                </c:pt>
                <c:pt idx="7761">
                  <c:v>178.79758333333334</c:v>
                </c:pt>
                <c:pt idx="7762">
                  <c:v>178.81428333333332</c:v>
                </c:pt>
                <c:pt idx="7763">
                  <c:v>178.83101666666667</c:v>
                </c:pt>
                <c:pt idx="7764">
                  <c:v>178.84758333333332</c:v>
                </c:pt>
                <c:pt idx="7765">
                  <c:v>178.86426666666665</c:v>
                </c:pt>
                <c:pt idx="7766">
                  <c:v>178.88093333333333</c:v>
                </c:pt>
                <c:pt idx="7767">
                  <c:v>178.89756666666665</c:v>
                </c:pt>
                <c:pt idx="7768">
                  <c:v>178.91433333333333</c:v>
                </c:pt>
                <c:pt idx="7769">
                  <c:v>178.93088333333333</c:v>
                </c:pt>
                <c:pt idx="7770">
                  <c:v>178.94753333333335</c:v>
                </c:pt>
                <c:pt idx="7771">
                  <c:v>178.96420000000001</c:v>
                </c:pt>
                <c:pt idx="7772">
                  <c:v>178.98086666666669</c:v>
                </c:pt>
                <c:pt idx="7773">
                  <c:v>178.99761666666666</c:v>
                </c:pt>
                <c:pt idx="7774">
                  <c:v>179.01451666666665</c:v>
                </c:pt>
                <c:pt idx="7775">
                  <c:v>179.03076666666666</c:v>
                </c:pt>
                <c:pt idx="7776">
                  <c:v>179.04741666666666</c:v>
                </c:pt>
                <c:pt idx="7777">
                  <c:v>179.06411666666665</c:v>
                </c:pt>
                <c:pt idx="7778">
                  <c:v>179.08085</c:v>
                </c:pt>
                <c:pt idx="7779">
                  <c:v>179.09741666666665</c:v>
                </c:pt>
                <c:pt idx="7780">
                  <c:v>179.11409999999998</c:v>
                </c:pt>
                <c:pt idx="7781">
                  <c:v>179.13081666666668</c:v>
                </c:pt>
                <c:pt idx="7782">
                  <c:v>179.14744999999999</c:v>
                </c:pt>
                <c:pt idx="7783">
                  <c:v>179.16411666666667</c:v>
                </c:pt>
                <c:pt idx="7784">
                  <c:v>179.18085000000002</c:v>
                </c:pt>
                <c:pt idx="7785">
                  <c:v>179.19746666666666</c:v>
                </c:pt>
                <c:pt idx="7786">
                  <c:v>179.21405000000001</c:v>
                </c:pt>
                <c:pt idx="7787">
                  <c:v>179.23141666666666</c:v>
                </c:pt>
                <c:pt idx="7788">
                  <c:v>179.24764999999999</c:v>
                </c:pt>
                <c:pt idx="7789">
                  <c:v>179.26436666666666</c:v>
                </c:pt>
                <c:pt idx="7790">
                  <c:v>179.28101666666669</c:v>
                </c:pt>
                <c:pt idx="7791">
                  <c:v>179.29763333333332</c:v>
                </c:pt>
                <c:pt idx="7792">
                  <c:v>179.31431666666668</c:v>
                </c:pt>
                <c:pt idx="7793">
                  <c:v>179.33108333333334</c:v>
                </c:pt>
                <c:pt idx="7794">
                  <c:v>179.34771666666666</c:v>
                </c:pt>
                <c:pt idx="7795">
                  <c:v>179.36421666666666</c:v>
                </c:pt>
                <c:pt idx="7796">
                  <c:v>179.381</c:v>
                </c:pt>
                <c:pt idx="7797">
                  <c:v>179.39766666666668</c:v>
                </c:pt>
                <c:pt idx="7798">
                  <c:v>179.41418333333334</c:v>
                </c:pt>
                <c:pt idx="7799">
                  <c:v>179.43086666666667</c:v>
                </c:pt>
                <c:pt idx="7800">
                  <c:v>179.44759999999999</c:v>
                </c:pt>
                <c:pt idx="7801">
                  <c:v>179.46414999999999</c:v>
                </c:pt>
                <c:pt idx="7802">
                  <c:v>179.4813</c:v>
                </c:pt>
                <c:pt idx="7803">
                  <c:v>179.49789999999999</c:v>
                </c:pt>
                <c:pt idx="7804">
                  <c:v>179.51423333333332</c:v>
                </c:pt>
                <c:pt idx="7805">
                  <c:v>179.53093333333334</c:v>
                </c:pt>
                <c:pt idx="7806">
                  <c:v>179.54751666666667</c:v>
                </c:pt>
                <c:pt idx="7807">
                  <c:v>179.56433333333334</c:v>
                </c:pt>
                <c:pt idx="7808">
                  <c:v>179.58100000000002</c:v>
                </c:pt>
                <c:pt idx="7809">
                  <c:v>179.59751666666668</c:v>
                </c:pt>
                <c:pt idx="7810">
                  <c:v>179.61426666666665</c:v>
                </c:pt>
                <c:pt idx="7811">
                  <c:v>179.63085000000001</c:v>
                </c:pt>
                <c:pt idx="7812">
                  <c:v>179.64753333333334</c:v>
                </c:pt>
                <c:pt idx="7813">
                  <c:v>179.66418333333334</c:v>
                </c:pt>
                <c:pt idx="7814">
                  <c:v>179.68088333333333</c:v>
                </c:pt>
                <c:pt idx="7815">
                  <c:v>179.69748333333334</c:v>
                </c:pt>
                <c:pt idx="7816">
                  <c:v>179.71439999999998</c:v>
                </c:pt>
                <c:pt idx="7817">
                  <c:v>179.73121666666665</c:v>
                </c:pt>
                <c:pt idx="7818">
                  <c:v>179.74764999999999</c:v>
                </c:pt>
                <c:pt idx="7819">
                  <c:v>179.76446666666666</c:v>
                </c:pt>
                <c:pt idx="7820">
                  <c:v>179.78121666666667</c:v>
                </c:pt>
                <c:pt idx="7821">
                  <c:v>179.79801666666665</c:v>
                </c:pt>
                <c:pt idx="7822">
                  <c:v>179.81433333333334</c:v>
                </c:pt>
                <c:pt idx="7823">
                  <c:v>179.83091666666667</c:v>
                </c:pt>
                <c:pt idx="7824">
                  <c:v>179.84751666666668</c:v>
                </c:pt>
                <c:pt idx="7825">
                  <c:v>179.86423333333332</c:v>
                </c:pt>
                <c:pt idx="7826">
                  <c:v>179.88095000000001</c:v>
                </c:pt>
                <c:pt idx="7827">
                  <c:v>179.89759999999998</c:v>
                </c:pt>
                <c:pt idx="7828">
                  <c:v>179.91423333333333</c:v>
                </c:pt>
                <c:pt idx="7829">
                  <c:v>179.93095</c:v>
                </c:pt>
                <c:pt idx="7830">
                  <c:v>179.94754999999998</c:v>
                </c:pt>
                <c:pt idx="7831">
                  <c:v>179.96424999999999</c:v>
                </c:pt>
                <c:pt idx="7832">
                  <c:v>179.98088333333331</c:v>
                </c:pt>
                <c:pt idx="7833">
                  <c:v>179.99754999999999</c:v>
                </c:pt>
                <c:pt idx="7834">
                  <c:v>180.01439999999999</c:v>
                </c:pt>
                <c:pt idx="7835">
                  <c:v>180.03083333333333</c:v>
                </c:pt>
                <c:pt idx="7836">
                  <c:v>180.04746666666668</c:v>
                </c:pt>
                <c:pt idx="7837">
                  <c:v>180.06415000000001</c:v>
                </c:pt>
                <c:pt idx="7838">
                  <c:v>180.08081666666666</c:v>
                </c:pt>
                <c:pt idx="7839">
                  <c:v>180.0975</c:v>
                </c:pt>
                <c:pt idx="7840">
                  <c:v>180.11411666666666</c:v>
                </c:pt>
                <c:pt idx="7841">
                  <c:v>180.13081666666668</c:v>
                </c:pt>
                <c:pt idx="7842">
                  <c:v>180.14743333333334</c:v>
                </c:pt>
                <c:pt idx="7843">
                  <c:v>180.16416666666666</c:v>
                </c:pt>
                <c:pt idx="7844">
                  <c:v>180.18078333333332</c:v>
                </c:pt>
                <c:pt idx="7845">
                  <c:v>180.19748333333334</c:v>
                </c:pt>
                <c:pt idx="7846">
                  <c:v>180.21414999999999</c:v>
                </c:pt>
                <c:pt idx="7847">
                  <c:v>180.23088333333331</c:v>
                </c:pt>
                <c:pt idx="7848">
                  <c:v>180.24746666666667</c:v>
                </c:pt>
                <c:pt idx="7849">
                  <c:v>180.26415</c:v>
                </c:pt>
                <c:pt idx="7850">
                  <c:v>180.28078333333332</c:v>
                </c:pt>
                <c:pt idx="7851">
                  <c:v>180.29739999999998</c:v>
                </c:pt>
                <c:pt idx="7852">
                  <c:v>180.31418333333335</c:v>
                </c:pt>
                <c:pt idx="7853">
                  <c:v>180.33085</c:v>
                </c:pt>
                <c:pt idx="7854">
                  <c:v>180.34738333333334</c:v>
                </c:pt>
                <c:pt idx="7855">
                  <c:v>180.36411666666666</c:v>
                </c:pt>
                <c:pt idx="7856">
                  <c:v>180.38074999999998</c:v>
                </c:pt>
                <c:pt idx="7857">
                  <c:v>180.39739999999998</c:v>
                </c:pt>
                <c:pt idx="7858">
                  <c:v>180.41411666666667</c:v>
                </c:pt>
                <c:pt idx="7859">
                  <c:v>180.43076666666667</c:v>
                </c:pt>
                <c:pt idx="7860">
                  <c:v>180.44745</c:v>
                </c:pt>
                <c:pt idx="7861">
                  <c:v>180.46414999999999</c:v>
                </c:pt>
                <c:pt idx="7862">
                  <c:v>180.48078333333333</c:v>
                </c:pt>
                <c:pt idx="7863">
                  <c:v>180.4982</c:v>
                </c:pt>
                <c:pt idx="7864">
                  <c:v>180.51418333333334</c:v>
                </c:pt>
                <c:pt idx="7865">
                  <c:v>180.5309</c:v>
                </c:pt>
                <c:pt idx="7866">
                  <c:v>180.54756666666665</c:v>
                </c:pt>
                <c:pt idx="7867">
                  <c:v>180.56408333333331</c:v>
                </c:pt>
                <c:pt idx="7868">
                  <c:v>180.58118333333331</c:v>
                </c:pt>
                <c:pt idx="7869">
                  <c:v>180.59733333333332</c:v>
                </c:pt>
                <c:pt idx="7870">
                  <c:v>180.61433333333335</c:v>
                </c:pt>
                <c:pt idx="7871">
                  <c:v>180.63095000000001</c:v>
                </c:pt>
                <c:pt idx="7872">
                  <c:v>180.64761666666666</c:v>
                </c:pt>
                <c:pt idx="7873">
                  <c:v>180.66426666666666</c:v>
                </c:pt>
                <c:pt idx="7874">
                  <c:v>180.68111666666667</c:v>
                </c:pt>
                <c:pt idx="7875">
                  <c:v>180.69765000000001</c:v>
                </c:pt>
                <c:pt idx="7876">
                  <c:v>180.71418333333335</c:v>
                </c:pt>
                <c:pt idx="7877">
                  <c:v>180.73095000000001</c:v>
                </c:pt>
                <c:pt idx="7878">
                  <c:v>180.74766666666667</c:v>
                </c:pt>
                <c:pt idx="7879">
                  <c:v>180.76429999999999</c:v>
                </c:pt>
                <c:pt idx="7880">
                  <c:v>180.78100000000001</c:v>
                </c:pt>
                <c:pt idx="7881">
                  <c:v>180.79750000000001</c:v>
                </c:pt>
                <c:pt idx="7882">
                  <c:v>180.8143</c:v>
                </c:pt>
                <c:pt idx="7883">
                  <c:v>180.83095</c:v>
                </c:pt>
                <c:pt idx="7884">
                  <c:v>180.84761666666665</c:v>
                </c:pt>
                <c:pt idx="7885">
                  <c:v>180.86418333333333</c:v>
                </c:pt>
                <c:pt idx="7886">
                  <c:v>180.88085000000001</c:v>
                </c:pt>
                <c:pt idx="7887">
                  <c:v>180.89768333333333</c:v>
                </c:pt>
                <c:pt idx="7888">
                  <c:v>180.91438333333332</c:v>
                </c:pt>
                <c:pt idx="7889">
                  <c:v>180.93093333333334</c:v>
                </c:pt>
                <c:pt idx="7890">
                  <c:v>180.94761666666668</c:v>
                </c:pt>
                <c:pt idx="7891">
                  <c:v>180.96430000000001</c:v>
                </c:pt>
                <c:pt idx="7892">
                  <c:v>180.98086666666669</c:v>
                </c:pt>
                <c:pt idx="7893">
                  <c:v>180.99760000000001</c:v>
                </c:pt>
                <c:pt idx="7894">
                  <c:v>181.01438333333331</c:v>
                </c:pt>
                <c:pt idx="7895">
                  <c:v>181.0308</c:v>
                </c:pt>
                <c:pt idx="7896">
                  <c:v>181.04746666666668</c:v>
                </c:pt>
                <c:pt idx="7897">
                  <c:v>181.06408333333331</c:v>
                </c:pt>
                <c:pt idx="7898">
                  <c:v>181.08078333333333</c:v>
                </c:pt>
                <c:pt idx="7899">
                  <c:v>181.09746666666666</c:v>
                </c:pt>
                <c:pt idx="7900">
                  <c:v>181.11415</c:v>
                </c:pt>
                <c:pt idx="7901">
                  <c:v>181.13083333333333</c:v>
                </c:pt>
                <c:pt idx="7902">
                  <c:v>181.14748333333333</c:v>
                </c:pt>
                <c:pt idx="7903">
                  <c:v>181.16415000000001</c:v>
                </c:pt>
                <c:pt idx="7904">
                  <c:v>181.1808</c:v>
                </c:pt>
                <c:pt idx="7905">
                  <c:v>181.19753333333335</c:v>
                </c:pt>
                <c:pt idx="7906">
                  <c:v>181.21411666666665</c:v>
                </c:pt>
                <c:pt idx="7907">
                  <c:v>181.23076666666665</c:v>
                </c:pt>
                <c:pt idx="7908">
                  <c:v>181.24744999999999</c:v>
                </c:pt>
                <c:pt idx="7909">
                  <c:v>181.26416666666668</c:v>
                </c:pt>
                <c:pt idx="7910">
                  <c:v>181.28086666666667</c:v>
                </c:pt>
                <c:pt idx="7911">
                  <c:v>181.29743333333332</c:v>
                </c:pt>
                <c:pt idx="7912">
                  <c:v>181.31411666666665</c:v>
                </c:pt>
                <c:pt idx="7913">
                  <c:v>181.33081666666666</c:v>
                </c:pt>
                <c:pt idx="7914">
                  <c:v>181.34746666666666</c:v>
                </c:pt>
                <c:pt idx="7915">
                  <c:v>181.36415</c:v>
                </c:pt>
                <c:pt idx="7916">
                  <c:v>181.38076666666666</c:v>
                </c:pt>
                <c:pt idx="7917">
                  <c:v>181.39746666666667</c:v>
                </c:pt>
                <c:pt idx="7918">
                  <c:v>181.41416666666666</c:v>
                </c:pt>
                <c:pt idx="7919">
                  <c:v>181.43076666666667</c:v>
                </c:pt>
                <c:pt idx="7920">
                  <c:v>181.44739999999999</c:v>
                </c:pt>
                <c:pt idx="7921">
                  <c:v>181.46420000000001</c:v>
                </c:pt>
                <c:pt idx="7922">
                  <c:v>181.48078333333333</c:v>
                </c:pt>
                <c:pt idx="7923">
                  <c:v>181.49789999999999</c:v>
                </c:pt>
                <c:pt idx="7924">
                  <c:v>181.51415</c:v>
                </c:pt>
                <c:pt idx="7925">
                  <c:v>181.53091666666666</c:v>
                </c:pt>
                <c:pt idx="7926">
                  <c:v>181.54753333333335</c:v>
                </c:pt>
                <c:pt idx="7927">
                  <c:v>181.5642</c:v>
                </c:pt>
                <c:pt idx="7928">
                  <c:v>181.58100000000002</c:v>
                </c:pt>
                <c:pt idx="7929">
                  <c:v>181.59739999999999</c:v>
                </c:pt>
                <c:pt idx="7930">
                  <c:v>181.61518333333333</c:v>
                </c:pt>
                <c:pt idx="7931">
                  <c:v>181.63143333333335</c:v>
                </c:pt>
                <c:pt idx="7932">
                  <c:v>181.64781666666667</c:v>
                </c:pt>
                <c:pt idx="7933">
                  <c:v>181.66454999999999</c:v>
                </c:pt>
                <c:pt idx="7934">
                  <c:v>181.68130000000002</c:v>
                </c:pt>
                <c:pt idx="7935">
                  <c:v>181.69801666666666</c:v>
                </c:pt>
                <c:pt idx="7936">
                  <c:v>181.71450000000002</c:v>
                </c:pt>
                <c:pt idx="7937">
                  <c:v>181.73091666666667</c:v>
                </c:pt>
                <c:pt idx="7938">
                  <c:v>181.74735000000001</c:v>
                </c:pt>
                <c:pt idx="7939">
                  <c:v>181.76454999999999</c:v>
                </c:pt>
                <c:pt idx="7940">
                  <c:v>181.78071666666668</c:v>
                </c:pt>
                <c:pt idx="7941">
                  <c:v>181.79781666666668</c:v>
                </c:pt>
                <c:pt idx="7942">
                  <c:v>181.81450000000001</c:v>
                </c:pt>
                <c:pt idx="7943">
                  <c:v>181.83121666666665</c:v>
                </c:pt>
                <c:pt idx="7944">
                  <c:v>181.84784999999999</c:v>
                </c:pt>
                <c:pt idx="7945">
                  <c:v>181.86446666666669</c:v>
                </c:pt>
                <c:pt idx="7946">
                  <c:v>181.88145</c:v>
                </c:pt>
                <c:pt idx="7947">
                  <c:v>181.90366666666665</c:v>
                </c:pt>
                <c:pt idx="7948">
                  <c:v>181.91438333333332</c:v>
                </c:pt>
                <c:pt idx="7949">
                  <c:v>181.93088333333333</c:v>
                </c:pt>
                <c:pt idx="7950">
                  <c:v>181.94761666666668</c:v>
                </c:pt>
                <c:pt idx="7951">
                  <c:v>181.96431666666666</c:v>
                </c:pt>
                <c:pt idx="7952">
                  <c:v>181.98088333333331</c:v>
                </c:pt>
                <c:pt idx="7953">
                  <c:v>181.99761666666666</c:v>
                </c:pt>
                <c:pt idx="7954">
                  <c:v>182.01441666666668</c:v>
                </c:pt>
                <c:pt idx="7955">
                  <c:v>182.03076666666666</c:v>
                </c:pt>
                <c:pt idx="7956">
                  <c:v>182.04745</c:v>
                </c:pt>
                <c:pt idx="7957">
                  <c:v>182.06416666666667</c:v>
                </c:pt>
                <c:pt idx="7958">
                  <c:v>182.08078333333333</c:v>
                </c:pt>
                <c:pt idx="7959">
                  <c:v>182.09745000000001</c:v>
                </c:pt>
                <c:pt idx="7960">
                  <c:v>182.11416666666668</c:v>
                </c:pt>
                <c:pt idx="7961">
                  <c:v>182.13073333333332</c:v>
                </c:pt>
                <c:pt idx="7962">
                  <c:v>182.14748333333333</c:v>
                </c:pt>
                <c:pt idx="7963">
                  <c:v>182.16408333333331</c:v>
                </c:pt>
                <c:pt idx="7964">
                  <c:v>182.18081666666666</c:v>
                </c:pt>
                <c:pt idx="7965">
                  <c:v>182.19745</c:v>
                </c:pt>
                <c:pt idx="7966">
                  <c:v>182.2141</c:v>
                </c:pt>
                <c:pt idx="7967">
                  <c:v>182.23079999999999</c:v>
                </c:pt>
                <c:pt idx="7968">
                  <c:v>182.24744999999999</c:v>
                </c:pt>
                <c:pt idx="7969">
                  <c:v>182.26409999999998</c:v>
                </c:pt>
                <c:pt idx="7970">
                  <c:v>182.28083333333333</c:v>
                </c:pt>
                <c:pt idx="7971">
                  <c:v>182.29746666666668</c:v>
                </c:pt>
                <c:pt idx="7972">
                  <c:v>182.31411666666665</c:v>
                </c:pt>
                <c:pt idx="7973">
                  <c:v>182.33074999999999</c:v>
                </c:pt>
                <c:pt idx="7974">
                  <c:v>182.34746666666666</c:v>
                </c:pt>
                <c:pt idx="7975">
                  <c:v>182.3647</c:v>
                </c:pt>
                <c:pt idx="7976">
                  <c:v>182.38076666666666</c:v>
                </c:pt>
                <c:pt idx="7977">
                  <c:v>182.39744999999999</c:v>
                </c:pt>
                <c:pt idx="7978">
                  <c:v>182.41408333333331</c:v>
                </c:pt>
                <c:pt idx="7979">
                  <c:v>182.43076666666667</c:v>
                </c:pt>
                <c:pt idx="7980">
                  <c:v>182.44748333333334</c:v>
                </c:pt>
                <c:pt idx="7981">
                  <c:v>182.46413333333334</c:v>
                </c:pt>
                <c:pt idx="7982">
                  <c:v>182.48081666666667</c:v>
                </c:pt>
                <c:pt idx="7983">
                  <c:v>182.4983</c:v>
                </c:pt>
                <c:pt idx="7984">
                  <c:v>182.51431666666667</c:v>
                </c:pt>
                <c:pt idx="7985">
                  <c:v>182.53085000000002</c:v>
                </c:pt>
                <c:pt idx="7986">
                  <c:v>182.55008333333333</c:v>
                </c:pt>
                <c:pt idx="7987">
                  <c:v>182.56481666666664</c:v>
                </c:pt>
                <c:pt idx="7988">
                  <c:v>182.58146666666667</c:v>
                </c:pt>
                <c:pt idx="7989">
                  <c:v>182.59823333333333</c:v>
                </c:pt>
                <c:pt idx="7990">
                  <c:v>182.61473333333333</c:v>
                </c:pt>
                <c:pt idx="7991">
                  <c:v>182.63143333333335</c:v>
                </c:pt>
                <c:pt idx="7992">
                  <c:v>182.64786666666666</c:v>
                </c:pt>
                <c:pt idx="7993">
                  <c:v>182.66456666666667</c:v>
                </c:pt>
                <c:pt idx="7994">
                  <c:v>182.68121666666667</c:v>
                </c:pt>
                <c:pt idx="7995">
                  <c:v>182.69781666666668</c:v>
                </c:pt>
                <c:pt idx="7996">
                  <c:v>182.71441666666666</c:v>
                </c:pt>
                <c:pt idx="7997">
                  <c:v>182.73128333333335</c:v>
                </c:pt>
                <c:pt idx="7998">
                  <c:v>182.74778333333333</c:v>
                </c:pt>
                <c:pt idx="7999">
                  <c:v>182.76466666666664</c:v>
                </c:pt>
                <c:pt idx="8000">
                  <c:v>182.78113333333334</c:v>
                </c:pt>
                <c:pt idx="8001">
                  <c:v>182.79759999999999</c:v>
                </c:pt>
                <c:pt idx="8002">
                  <c:v>182.81428333333332</c:v>
                </c:pt>
                <c:pt idx="8003">
                  <c:v>182.83101666666667</c:v>
                </c:pt>
                <c:pt idx="8004">
                  <c:v>182.8476</c:v>
                </c:pt>
                <c:pt idx="8005">
                  <c:v>182.86441666666667</c:v>
                </c:pt>
                <c:pt idx="8006">
                  <c:v>182.88153333333332</c:v>
                </c:pt>
                <c:pt idx="8007">
                  <c:v>182.89755</c:v>
                </c:pt>
                <c:pt idx="8008">
                  <c:v>182.91424999999998</c:v>
                </c:pt>
                <c:pt idx="8009">
                  <c:v>182.93095</c:v>
                </c:pt>
                <c:pt idx="8010">
                  <c:v>182.94761666666668</c:v>
                </c:pt>
                <c:pt idx="8011">
                  <c:v>182.96424999999999</c:v>
                </c:pt>
                <c:pt idx="8012">
                  <c:v>182.98100000000002</c:v>
                </c:pt>
                <c:pt idx="8013">
                  <c:v>182.99764999999999</c:v>
                </c:pt>
                <c:pt idx="8014">
                  <c:v>183.01443333333333</c:v>
                </c:pt>
                <c:pt idx="8015">
                  <c:v>183.03078333333332</c:v>
                </c:pt>
                <c:pt idx="8016">
                  <c:v>183.04739999999998</c:v>
                </c:pt>
                <c:pt idx="8017">
                  <c:v>183.06411666666665</c:v>
                </c:pt>
                <c:pt idx="8018">
                  <c:v>183.08076666666665</c:v>
                </c:pt>
                <c:pt idx="8019">
                  <c:v>183.09745000000001</c:v>
                </c:pt>
                <c:pt idx="8020">
                  <c:v>183.11413333333334</c:v>
                </c:pt>
                <c:pt idx="8021">
                  <c:v>183.13076666666666</c:v>
                </c:pt>
                <c:pt idx="8022">
                  <c:v>183.14744999999999</c:v>
                </c:pt>
                <c:pt idx="8023">
                  <c:v>183.16405</c:v>
                </c:pt>
                <c:pt idx="8024">
                  <c:v>183.18074999999999</c:v>
                </c:pt>
                <c:pt idx="8025">
                  <c:v>183.19746666666666</c:v>
                </c:pt>
                <c:pt idx="8026">
                  <c:v>183.21414999999999</c:v>
                </c:pt>
                <c:pt idx="8027">
                  <c:v>183.23081666666667</c:v>
                </c:pt>
                <c:pt idx="8028">
                  <c:v>183.24738333333335</c:v>
                </c:pt>
                <c:pt idx="8029">
                  <c:v>183.26411666666667</c:v>
                </c:pt>
                <c:pt idx="8030">
                  <c:v>183.28071666666668</c:v>
                </c:pt>
                <c:pt idx="8031">
                  <c:v>183.29745</c:v>
                </c:pt>
                <c:pt idx="8032">
                  <c:v>183.31416666666667</c:v>
                </c:pt>
                <c:pt idx="8033">
                  <c:v>183.33080000000001</c:v>
                </c:pt>
                <c:pt idx="8034">
                  <c:v>183.34741666666665</c:v>
                </c:pt>
                <c:pt idx="8035">
                  <c:v>183.36411666666666</c:v>
                </c:pt>
                <c:pt idx="8036">
                  <c:v>183.38085000000001</c:v>
                </c:pt>
                <c:pt idx="8037">
                  <c:v>183.39743333333334</c:v>
                </c:pt>
                <c:pt idx="8038">
                  <c:v>183.41408333333331</c:v>
                </c:pt>
                <c:pt idx="8039">
                  <c:v>183.43081666666666</c:v>
                </c:pt>
                <c:pt idx="8040">
                  <c:v>183.44751666666667</c:v>
                </c:pt>
                <c:pt idx="8041">
                  <c:v>183.46405000000001</c:v>
                </c:pt>
                <c:pt idx="8042">
                  <c:v>183.48071666666667</c:v>
                </c:pt>
                <c:pt idx="8043">
                  <c:v>183.49793333333335</c:v>
                </c:pt>
                <c:pt idx="8044">
                  <c:v>183.51418333333334</c:v>
                </c:pt>
                <c:pt idx="8045">
                  <c:v>183.53085000000002</c:v>
                </c:pt>
                <c:pt idx="8046">
                  <c:v>183.54756666666665</c:v>
                </c:pt>
                <c:pt idx="8047">
                  <c:v>183.5642</c:v>
                </c:pt>
                <c:pt idx="8048">
                  <c:v>183.58093333333332</c:v>
                </c:pt>
                <c:pt idx="8049">
                  <c:v>183.59753333333336</c:v>
                </c:pt>
                <c:pt idx="8050">
                  <c:v>183.61441666666667</c:v>
                </c:pt>
                <c:pt idx="8051">
                  <c:v>183.63098333333335</c:v>
                </c:pt>
                <c:pt idx="8052">
                  <c:v>183.64763333333335</c:v>
                </c:pt>
                <c:pt idx="8053">
                  <c:v>183.66438333333332</c:v>
                </c:pt>
                <c:pt idx="8054">
                  <c:v>183.68105</c:v>
                </c:pt>
                <c:pt idx="8055">
                  <c:v>183.69763333333333</c:v>
                </c:pt>
                <c:pt idx="8056">
                  <c:v>183.71423333333331</c:v>
                </c:pt>
                <c:pt idx="8057">
                  <c:v>183.73103333333333</c:v>
                </c:pt>
                <c:pt idx="8058">
                  <c:v>183.74754999999999</c:v>
                </c:pt>
                <c:pt idx="8059">
                  <c:v>183.76420000000002</c:v>
                </c:pt>
                <c:pt idx="8060">
                  <c:v>183.78085000000002</c:v>
                </c:pt>
                <c:pt idx="8061">
                  <c:v>183.79761666666667</c:v>
                </c:pt>
                <c:pt idx="8062">
                  <c:v>183.81431666666668</c:v>
                </c:pt>
                <c:pt idx="8063">
                  <c:v>183.83335</c:v>
                </c:pt>
                <c:pt idx="8064">
                  <c:v>183.84896666666666</c:v>
                </c:pt>
                <c:pt idx="8065">
                  <c:v>183.86478333333335</c:v>
                </c:pt>
                <c:pt idx="8066">
                  <c:v>183.88316666666665</c:v>
                </c:pt>
                <c:pt idx="8067">
                  <c:v>183.89788333333334</c:v>
                </c:pt>
                <c:pt idx="8068">
                  <c:v>183.91481666666667</c:v>
                </c:pt>
                <c:pt idx="8069">
                  <c:v>183.93121666666667</c:v>
                </c:pt>
                <c:pt idx="8070">
                  <c:v>183.94795000000002</c:v>
                </c:pt>
                <c:pt idx="8071">
                  <c:v>183.96445</c:v>
                </c:pt>
                <c:pt idx="8072">
                  <c:v>183.98123333333334</c:v>
                </c:pt>
                <c:pt idx="8073">
                  <c:v>183.99758333333332</c:v>
                </c:pt>
                <c:pt idx="8074">
                  <c:v>184.01441666666668</c:v>
                </c:pt>
                <c:pt idx="8075">
                  <c:v>184.03076666666666</c:v>
                </c:pt>
                <c:pt idx="8076">
                  <c:v>184.04748333333333</c:v>
                </c:pt>
                <c:pt idx="8077">
                  <c:v>184.06411666666665</c:v>
                </c:pt>
                <c:pt idx="8078">
                  <c:v>184.08081666666666</c:v>
                </c:pt>
                <c:pt idx="8079">
                  <c:v>184.0975</c:v>
                </c:pt>
                <c:pt idx="8080">
                  <c:v>184.11415</c:v>
                </c:pt>
                <c:pt idx="8081">
                  <c:v>184.13083333333333</c:v>
                </c:pt>
                <c:pt idx="8082">
                  <c:v>184.14748333333333</c:v>
                </c:pt>
                <c:pt idx="8083">
                  <c:v>184.16416666666666</c:v>
                </c:pt>
                <c:pt idx="8084">
                  <c:v>184.18073333333331</c:v>
                </c:pt>
                <c:pt idx="8085">
                  <c:v>184.19736666666668</c:v>
                </c:pt>
                <c:pt idx="8086">
                  <c:v>184.21414999999999</c:v>
                </c:pt>
                <c:pt idx="8087">
                  <c:v>184.23073333333332</c:v>
                </c:pt>
                <c:pt idx="8088">
                  <c:v>184.24743333333333</c:v>
                </c:pt>
                <c:pt idx="8089">
                  <c:v>184.26411666666667</c:v>
                </c:pt>
                <c:pt idx="8090">
                  <c:v>184.28076666666666</c:v>
                </c:pt>
                <c:pt idx="8091">
                  <c:v>184.29745</c:v>
                </c:pt>
                <c:pt idx="8092">
                  <c:v>184.31408333333331</c:v>
                </c:pt>
                <c:pt idx="8093">
                  <c:v>184.33080000000001</c:v>
                </c:pt>
                <c:pt idx="8094">
                  <c:v>184.34738333333334</c:v>
                </c:pt>
                <c:pt idx="8095">
                  <c:v>184.36415</c:v>
                </c:pt>
                <c:pt idx="8096">
                  <c:v>184.38079999999999</c:v>
                </c:pt>
                <c:pt idx="8097">
                  <c:v>184.39738333333335</c:v>
                </c:pt>
                <c:pt idx="8098">
                  <c:v>184.41416666666666</c:v>
                </c:pt>
                <c:pt idx="8099">
                  <c:v>184.43083333333334</c:v>
                </c:pt>
                <c:pt idx="8100">
                  <c:v>184.44741666666667</c:v>
                </c:pt>
                <c:pt idx="8101">
                  <c:v>184.46420000000001</c:v>
                </c:pt>
                <c:pt idx="8102">
                  <c:v>184.48085</c:v>
                </c:pt>
                <c:pt idx="8103">
                  <c:v>184.49789999999999</c:v>
                </c:pt>
                <c:pt idx="8104">
                  <c:v>184.51428333333334</c:v>
                </c:pt>
                <c:pt idx="8105">
                  <c:v>184.53086666666667</c:v>
                </c:pt>
                <c:pt idx="8106">
                  <c:v>184.54773333333333</c:v>
                </c:pt>
                <c:pt idx="8107">
                  <c:v>184.56423333333333</c:v>
                </c:pt>
                <c:pt idx="8108">
                  <c:v>184.58104999999998</c:v>
                </c:pt>
                <c:pt idx="8109">
                  <c:v>184.59768333333335</c:v>
                </c:pt>
                <c:pt idx="8110">
                  <c:v>184.61431666666667</c:v>
                </c:pt>
                <c:pt idx="8111">
                  <c:v>184.63091666666665</c:v>
                </c:pt>
                <c:pt idx="8112">
                  <c:v>184.64753333333334</c:v>
                </c:pt>
                <c:pt idx="8113">
                  <c:v>184.6643</c:v>
                </c:pt>
                <c:pt idx="8114">
                  <c:v>184.68116666666668</c:v>
                </c:pt>
                <c:pt idx="8115">
                  <c:v>184.69758333333331</c:v>
                </c:pt>
                <c:pt idx="8116">
                  <c:v>184.71433333333334</c:v>
                </c:pt>
                <c:pt idx="8117">
                  <c:v>184.73115000000001</c:v>
                </c:pt>
                <c:pt idx="8118">
                  <c:v>184.74760000000001</c:v>
                </c:pt>
                <c:pt idx="8119">
                  <c:v>184.76423333333332</c:v>
                </c:pt>
                <c:pt idx="8120">
                  <c:v>184.78091666666666</c:v>
                </c:pt>
                <c:pt idx="8121">
                  <c:v>184.79771666666664</c:v>
                </c:pt>
                <c:pt idx="8122">
                  <c:v>184.81424999999999</c:v>
                </c:pt>
                <c:pt idx="8123">
                  <c:v>184.83108333333334</c:v>
                </c:pt>
                <c:pt idx="8124">
                  <c:v>184.85223333333334</c:v>
                </c:pt>
                <c:pt idx="8125">
                  <c:v>184.86611666666667</c:v>
                </c:pt>
                <c:pt idx="8126">
                  <c:v>184.88085000000001</c:v>
                </c:pt>
                <c:pt idx="8127">
                  <c:v>184.89753333333334</c:v>
                </c:pt>
                <c:pt idx="8128">
                  <c:v>184.91426666666666</c:v>
                </c:pt>
                <c:pt idx="8129">
                  <c:v>184.93088333333333</c:v>
                </c:pt>
                <c:pt idx="8130">
                  <c:v>184.94756666666666</c:v>
                </c:pt>
                <c:pt idx="8131">
                  <c:v>184.96424999999999</c:v>
                </c:pt>
                <c:pt idx="8132">
                  <c:v>184.98096666666666</c:v>
                </c:pt>
                <c:pt idx="8133">
                  <c:v>184.99763333333334</c:v>
                </c:pt>
                <c:pt idx="8134">
                  <c:v>185.01446666666666</c:v>
                </c:pt>
                <c:pt idx="8135">
                  <c:v>185.0308</c:v>
                </c:pt>
                <c:pt idx="8136">
                  <c:v>185.04745</c:v>
                </c:pt>
                <c:pt idx="8137">
                  <c:v>185.06411666666665</c:v>
                </c:pt>
                <c:pt idx="8138">
                  <c:v>185.08081666666666</c:v>
                </c:pt>
                <c:pt idx="8139">
                  <c:v>185.09751666666668</c:v>
                </c:pt>
                <c:pt idx="8140">
                  <c:v>185.11408333333333</c:v>
                </c:pt>
                <c:pt idx="8141">
                  <c:v>185.13074999999998</c:v>
                </c:pt>
                <c:pt idx="8142">
                  <c:v>185.14743333333334</c:v>
                </c:pt>
                <c:pt idx="8143">
                  <c:v>185.16415000000001</c:v>
                </c:pt>
                <c:pt idx="8144">
                  <c:v>185.18121666666667</c:v>
                </c:pt>
                <c:pt idx="8145">
                  <c:v>185.19771666666665</c:v>
                </c:pt>
                <c:pt idx="8146">
                  <c:v>185.21435000000002</c:v>
                </c:pt>
                <c:pt idx="8147">
                  <c:v>185.23116666666667</c:v>
                </c:pt>
                <c:pt idx="8148">
                  <c:v>185.24786666666665</c:v>
                </c:pt>
                <c:pt idx="8149">
                  <c:v>185.26415</c:v>
                </c:pt>
                <c:pt idx="8150">
                  <c:v>185.28094999999999</c:v>
                </c:pt>
                <c:pt idx="8151">
                  <c:v>185.29765</c:v>
                </c:pt>
                <c:pt idx="8152">
                  <c:v>185.31443333333334</c:v>
                </c:pt>
                <c:pt idx="8153">
                  <c:v>185.33091666666667</c:v>
                </c:pt>
                <c:pt idx="8154">
                  <c:v>185.34748333333334</c:v>
                </c:pt>
                <c:pt idx="8155">
                  <c:v>185.36448333333334</c:v>
                </c:pt>
                <c:pt idx="8156">
                  <c:v>185.38104999999999</c:v>
                </c:pt>
                <c:pt idx="8157">
                  <c:v>185.39773333333332</c:v>
                </c:pt>
                <c:pt idx="8158">
                  <c:v>185.4145</c:v>
                </c:pt>
                <c:pt idx="8159">
                  <c:v>185.43078333333332</c:v>
                </c:pt>
                <c:pt idx="8160">
                  <c:v>185.44743333333332</c:v>
                </c:pt>
                <c:pt idx="8161">
                  <c:v>185.46413333333334</c:v>
                </c:pt>
                <c:pt idx="8162">
                  <c:v>185.48076666666665</c:v>
                </c:pt>
                <c:pt idx="8163">
                  <c:v>185.49806666666666</c:v>
                </c:pt>
                <c:pt idx="8164">
                  <c:v>185.51428333333334</c:v>
                </c:pt>
                <c:pt idx="8165">
                  <c:v>185.53091666666666</c:v>
                </c:pt>
                <c:pt idx="8166">
                  <c:v>185.54759999999999</c:v>
                </c:pt>
                <c:pt idx="8167">
                  <c:v>185.56421666666665</c:v>
                </c:pt>
                <c:pt idx="8168">
                  <c:v>185.58103333333332</c:v>
                </c:pt>
                <c:pt idx="8169">
                  <c:v>185.59758333333332</c:v>
                </c:pt>
                <c:pt idx="8170">
                  <c:v>185.61436666666665</c:v>
                </c:pt>
                <c:pt idx="8171">
                  <c:v>185.63088333333332</c:v>
                </c:pt>
                <c:pt idx="8172">
                  <c:v>185.64776666666666</c:v>
                </c:pt>
                <c:pt idx="8173">
                  <c:v>185.66418333333334</c:v>
                </c:pt>
                <c:pt idx="8174">
                  <c:v>185.68088333333333</c:v>
                </c:pt>
                <c:pt idx="8175">
                  <c:v>185.69753333333335</c:v>
                </c:pt>
                <c:pt idx="8176">
                  <c:v>185.71424999999999</c:v>
                </c:pt>
                <c:pt idx="8177">
                  <c:v>185.73088333333331</c:v>
                </c:pt>
                <c:pt idx="8178">
                  <c:v>185.74761666666666</c:v>
                </c:pt>
                <c:pt idx="8179">
                  <c:v>185.76420000000002</c:v>
                </c:pt>
                <c:pt idx="8180">
                  <c:v>185.78086666666667</c:v>
                </c:pt>
                <c:pt idx="8181">
                  <c:v>185.79751666666667</c:v>
                </c:pt>
                <c:pt idx="8182">
                  <c:v>185.81428333333332</c:v>
                </c:pt>
                <c:pt idx="8183">
                  <c:v>185.83089999999999</c:v>
                </c:pt>
                <c:pt idx="8184">
                  <c:v>185.84753333333336</c:v>
                </c:pt>
                <c:pt idx="8185">
                  <c:v>185.86421666666666</c:v>
                </c:pt>
                <c:pt idx="8186">
                  <c:v>185.88088333333332</c:v>
                </c:pt>
                <c:pt idx="8187">
                  <c:v>185.89751666666669</c:v>
                </c:pt>
                <c:pt idx="8188">
                  <c:v>185.91420000000002</c:v>
                </c:pt>
                <c:pt idx="8189">
                  <c:v>185.93103333333332</c:v>
                </c:pt>
                <c:pt idx="8190">
                  <c:v>185.94766666666666</c:v>
                </c:pt>
                <c:pt idx="8191">
                  <c:v>185.96424999999999</c:v>
                </c:pt>
                <c:pt idx="8192">
                  <c:v>185.98098333333334</c:v>
                </c:pt>
                <c:pt idx="8193">
                  <c:v>185.99754999999999</c:v>
                </c:pt>
                <c:pt idx="8194">
                  <c:v>186.01435000000001</c:v>
                </c:pt>
                <c:pt idx="8195">
                  <c:v>186.03078333333332</c:v>
                </c:pt>
                <c:pt idx="8196">
                  <c:v>186.04745</c:v>
                </c:pt>
                <c:pt idx="8197">
                  <c:v>186.06418333333335</c:v>
                </c:pt>
                <c:pt idx="8198">
                  <c:v>186.08085</c:v>
                </c:pt>
                <c:pt idx="8199">
                  <c:v>186.09741666666665</c:v>
                </c:pt>
                <c:pt idx="8200">
                  <c:v>186.11401666666669</c:v>
                </c:pt>
                <c:pt idx="8201">
                  <c:v>186.13121666666666</c:v>
                </c:pt>
                <c:pt idx="8202">
                  <c:v>186.14746666666667</c:v>
                </c:pt>
                <c:pt idx="8203">
                  <c:v>186.1643</c:v>
                </c:pt>
                <c:pt idx="8204">
                  <c:v>186.18175000000002</c:v>
                </c:pt>
                <c:pt idx="8205">
                  <c:v>186.1985</c:v>
                </c:pt>
                <c:pt idx="8206">
                  <c:v>186.21414999999999</c:v>
                </c:pt>
                <c:pt idx="8207">
                  <c:v>186.23086666666669</c:v>
                </c:pt>
                <c:pt idx="8208">
                  <c:v>186.24754999999999</c:v>
                </c:pt>
                <c:pt idx="8209">
                  <c:v>186.26415</c:v>
                </c:pt>
                <c:pt idx="8210">
                  <c:v>186.28083333333333</c:v>
                </c:pt>
                <c:pt idx="8211">
                  <c:v>186.29889999999997</c:v>
                </c:pt>
                <c:pt idx="8212">
                  <c:v>186.31480000000002</c:v>
                </c:pt>
                <c:pt idx="8213">
                  <c:v>186.33093333333332</c:v>
                </c:pt>
                <c:pt idx="8214">
                  <c:v>186.34763333333333</c:v>
                </c:pt>
                <c:pt idx="8215">
                  <c:v>186.36428333333333</c:v>
                </c:pt>
                <c:pt idx="8216">
                  <c:v>186.38101666666668</c:v>
                </c:pt>
                <c:pt idx="8217">
                  <c:v>186.39758333333333</c:v>
                </c:pt>
                <c:pt idx="8218">
                  <c:v>186.41408333333331</c:v>
                </c:pt>
                <c:pt idx="8219">
                  <c:v>186.43086666666667</c:v>
                </c:pt>
                <c:pt idx="8220">
                  <c:v>186.44741666666667</c:v>
                </c:pt>
                <c:pt idx="8221">
                  <c:v>186.46413333333334</c:v>
                </c:pt>
                <c:pt idx="8222">
                  <c:v>186.48076666666665</c:v>
                </c:pt>
                <c:pt idx="8223">
                  <c:v>186.49803333333332</c:v>
                </c:pt>
                <c:pt idx="8224">
                  <c:v>186.51428333333334</c:v>
                </c:pt>
                <c:pt idx="8225">
                  <c:v>186.53100000000001</c:v>
                </c:pt>
                <c:pt idx="8226">
                  <c:v>186.54748333333333</c:v>
                </c:pt>
                <c:pt idx="8227">
                  <c:v>186.56431666666668</c:v>
                </c:pt>
                <c:pt idx="8228">
                  <c:v>186.58093333333332</c:v>
                </c:pt>
                <c:pt idx="8229">
                  <c:v>186.59761666666665</c:v>
                </c:pt>
                <c:pt idx="8230">
                  <c:v>186.61420000000001</c:v>
                </c:pt>
                <c:pt idx="8231">
                  <c:v>186.63096666666667</c:v>
                </c:pt>
                <c:pt idx="8232">
                  <c:v>186.64759999999998</c:v>
                </c:pt>
                <c:pt idx="8233">
                  <c:v>186.66416666666666</c:v>
                </c:pt>
                <c:pt idx="8234">
                  <c:v>186.68088333333333</c:v>
                </c:pt>
                <c:pt idx="8235">
                  <c:v>186.69758333333331</c:v>
                </c:pt>
                <c:pt idx="8236">
                  <c:v>186.71430000000001</c:v>
                </c:pt>
                <c:pt idx="8237">
                  <c:v>186.73093333333333</c:v>
                </c:pt>
                <c:pt idx="8238">
                  <c:v>186.74753333333334</c:v>
                </c:pt>
                <c:pt idx="8239">
                  <c:v>186.76428333333334</c:v>
                </c:pt>
                <c:pt idx="8240">
                  <c:v>186.78094999999999</c:v>
                </c:pt>
                <c:pt idx="8241">
                  <c:v>186.79758333333334</c:v>
                </c:pt>
                <c:pt idx="8242">
                  <c:v>186.81423333333333</c:v>
                </c:pt>
                <c:pt idx="8243">
                  <c:v>186.83086666666668</c:v>
                </c:pt>
                <c:pt idx="8244">
                  <c:v>186.84748333333334</c:v>
                </c:pt>
                <c:pt idx="8245">
                  <c:v>186.86425</c:v>
                </c:pt>
                <c:pt idx="8246">
                  <c:v>186.88086666666669</c:v>
                </c:pt>
                <c:pt idx="8247">
                  <c:v>186.89755</c:v>
                </c:pt>
                <c:pt idx="8248">
                  <c:v>186.91424999999998</c:v>
                </c:pt>
                <c:pt idx="8249">
                  <c:v>186.93088333333333</c:v>
                </c:pt>
                <c:pt idx="8250">
                  <c:v>186.94753333333335</c:v>
                </c:pt>
                <c:pt idx="8251">
                  <c:v>186.96430000000001</c:v>
                </c:pt>
                <c:pt idx="8252">
                  <c:v>186.98093333333333</c:v>
                </c:pt>
                <c:pt idx="8253">
                  <c:v>186.99758333333332</c:v>
                </c:pt>
                <c:pt idx="8254">
                  <c:v>187.01438333333331</c:v>
                </c:pt>
                <c:pt idx="8255">
                  <c:v>187.03076666666666</c:v>
                </c:pt>
                <c:pt idx="8256">
                  <c:v>187.04746666666668</c:v>
                </c:pt>
                <c:pt idx="8257">
                  <c:v>187.06413333333333</c:v>
                </c:pt>
                <c:pt idx="8258">
                  <c:v>187.08080000000001</c:v>
                </c:pt>
                <c:pt idx="8259">
                  <c:v>187.09746666666666</c:v>
                </c:pt>
                <c:pt idx="8260">
                  <c:v>187.11406666666664</c:v>
                </c:pt>
                <c:pt idx="8261">
                  <c:v>187.13079999999999</c:v>
                </c:pt>
                <c:pt idx="8262">
                  <c:v>187.14743333333334</c:v>
                </c:pt>
                <c:pt idx="8263">
                  <c:v>187.16405</c:v>
                </c:pt>
                <c:pt idx="8264">
                  <c:v>187.18076666666667</c:v>
                </c:pt>
                <c:pt idx="8265">
                  <c:v>187.19741666666667</c:v>
                </c:pt>
                <c:pt idx="8266">
                  <c:v>187.2141</c:v>
                </c:pt>
                <c:pt idx="8267">
                  <c:v>187.23085</c:v>
                </c:pt>
                <c:pt idx="8268">
                  <c:v>187.24753333333334</c:v>
                </c:pt>
                <c:pt idx="8269">
                  <c:v>187.26406666666665</c:v>
                </c:pt>
                <c:pt idx="8270">
                  <c:v>187.28073333333333</c:v>
                </c:pt>
                <c:pt idx="8271">
                  <c:v>187.29745</c:v>
                </c:pt>
                <c:pt idx="8272">
                  <c:v>187.31415000000001</c:v>
                </c:pt>
                <c:pt idx="8273">
                  <c:v>187.33085</c:v>
                </c:pt>
                <c:pt idx="8274">
                  <c:v>187.34745000000001</c:v>
                </c:pt>
                <c:pt idx="8275">
                  <c:v>187.36411666666666</c:v>
                </c:pt>
                <c:pt idx="8276">
                  <c:v>187.38081666666668</c:v>
                </c:pt>
                <c:pt idx="8277">
                  <c:v>187.39743333333334</c:v>
                </c:pt>
                <c:pt idx="8278">
                  <c:v>187.41409999999999</c:v>
                </c:pt>
                <c:pt idx="8279">
                  <c:v>187.43076666666667</c:v>
                </c:pt>
                <c:pt idx="8280">
                  <c:v>187.44748333333334</c:v>
                </c:pt>
                <c:pt idx="8281">
                  <c:v>187.46406666666664</c:v>
                </c:pt>
                <c:pt idx="8282">
                  <c:v>187.48076666666665</c:v>
                </c:pt>
                <c:pt idx="8283">
                  <c:v>187.49834999999999</c:v>
                </c:pt>
                <c:pt idx="8284">
                  <c:v>187.51431666666667</c:v>
                </c:pt>
                <c:pt idx="8285">
                  <c:v>187.53086666666667</c:v>
                </c:pt>
                <c:pt idx="8286">
                  <c:v>187.54750000000001</c:v>
                </c:pt>
                <c:pt idx="8287">
                  <c:v>187.56431666666668</c:v>
                </c:pt>
                <c:pt idx="8288">
                  <c:v>187.58095</c:v>
                </c:pt>
                <c:pt idx="8289">
                  <c:v>187.59758333333332</c:v>
                </c:pt>
                <c:pt idx="8290">
                  <c:v>187.61431666666667</c:v>
                </c:pt>
                <c:pt idx="8291">
                  <c:v>187.63101666666668</c:v>
                </c:pt>
                <c:pt idx="8292">
                  <c:v>187.64768333333333</c:v>
                </c:pt>
                <c:pt idx="8293">
                  <c:v>187.66421666666665</c:v>
                </c:pt>
                <c:pt idx="8294">
                  <c:v>187.68098333333333</c:v>
                </c:pt>
                <c:pt idx="8295">
                  <c:v>187.69754999999998</c:v>
                </c:pt>
                <c:pt idx="8296">
                  <c:v>187.71426666666667</c:v>
                </c:pt>
                <c:pt idx="8297">
                  <c:v>187.73089999999999</c:v>
                </c:pt>
                <c:pt idx="8298">
                  <c:v>187.74756666666664</c:v>
                </c:pt>
                <c:pt idx="8299">
                  <c:v>187.76425</c:v>
                </c:pt>
                <c:pt idx="8300">
                  <c:v>187.78091666666666</c:v>
                </c:pt>
                <c:pt idx="8301">
                  <c:v>187.79765</c:v>
                </c:pt>
                <c:pt idx="8302">
                  <c:v>187.81424999999999</c:v>
                </c:pt>
                <c:pt idx="8303">
                  <c:v>187.83108333333334</c:v>
                </c:pt>
                <c:pt idx="8304">
                  <c:v>187.84773333333334</c:v>
                </c:pt>
                <c:pt idx="8305">
                  <c:v>187.86420000000001</c:v>
                </c:pt>
                <c:pt idx="8306">
                  <c:v>187.8809</c:v>
                </c:pt>
                <c:pt idx="8307">
                  <c:v>187.89756666666665</c:v>
                </c:pt>
                <c:pt idx="8308">
                  <c:v>187.91428333333334</c:v>
                </c:pt>
                <c:pt idx="8309">
                  <c:v>187.93088333333333</c:v>
                </c:pt>
                <c:pt idx="8310">
                  <c:v>187.94766666666666</c:v>
                </c:pt>
                <c:pt idx="8311">
                  <c:v>187.96426666666667</c:v>
                </c:pt>
                <c:pt idx="8312">
                  <c:v>187.98086666666669</c:v>
                </c:pt>
                <c:pt idx="8313">
                  <c:v>187.99754999999999</c:v>
                </c:pt>
                <c:pt idx="8314">
                  <c:v>188.01441666666668</c:v>
                </c:pt>
                <c:pt idx="8315">
                  <c:v>188.03083333333333</c:v>
                </c:pt>
                <c:pt idx="8316">
                  <c:v>188.04741666666666</c:v>
                </c:pt>
                <c:pt idx="8317">
                  <c:v>188.06411666666665</c:v>
                </c:pt>
                <c:pt idx="8318">
                  <c:v>188.08073333333331</c:v>
                </c:pt>
                <c:pt idx="8319">
                  <c:v>188.09739999999999</c:v>
                </c:pt>
                <c:pt idx="8320">
                  <c:v>188.11416666666668</c:v>
                </c:pt>
                <c:pt idx="8321">
                  <c:v>188.13085000000001</c:v>
                </c:pt>
                <c:pt idx="8322">
                  <c:v>188.14741666666666</c:v>
                </c:pt>
                <c:pt idx="8323">
                  <c:v>188.16405</c:v>
                </c:pt>
                <c:pt idx="8324">
                  <c:v>188.18089999999998</c:v>
                </c:pt>
                <c:pt idx="8325">
                  <c:v>188.19751666666667</c:v>
                </c:pt>
                <c:pt idx="8326">
                  <c:v>188.21413333333334</c:v>
                </c:pt>
                <c:pt idx="8327">
                  <c:v>188.23079999999999</c:v>
                </c:pt>
                <c:pt idx="8328">
                  <c:v>188.24744999999999</c:v>
                </c:pt>
                <c:pt idx="8329">
                  <c:v>188.26415</c:v>
                </c:pt>
                <c:pt idx="8330">
                  <c:v>188.28083333333333</c:v>
                </c:pt>
                <c:pt idx="8331">
                  <c:v>188.29745</c:v>
                </c:pt>
                <c:pt idx="8332">
                  <c:v>188.3141</c:v>
                </c:pt>
                <c:pt idx="8333">
                  <c:v>188.33078333333333</c:v>
                </c:pt>
                <c:pt idx="8334">
                  <c:v>188.3475</c:v>
                </c:pt>
                <c:pt idx="8335">
                  <c:v>188.36415</c:v>
                </c:pt>
                <c:pt idx="8336">
                  <c:v>188.38079999999999</c:v>
                </c:pt>
                <c:pt idx="8337">
                  <c:v>188.39748333333333</c:v>
                </c:pt>
                <c:pt idx="8338">
                  <c:v>188.41413333333333</c:v>
                </c:pt>
                <c:pt idx="8339">
                  <c:v>188.43086666666667</c:v>
                </c:pt>
                <c:pt idx="8340">
                  <c:v>188.44751666666667</c:v>
                </c:pt>
                <c:pt idx="8341">
                  <c:v>188.46406666666664</c:v>
                </c:pt>
                <c:pt idx="8342">
                  <c:v>188.48076666666665</c:v>
                </c:pt>
                <c:pt idx="8343">
                  <c:v>188.49791666666667</c:v>
                </c:pt>
                <c:pt idx="8344">
                  <c:v>188.51423333333332</c:v>
                </c:pt>
                <c:pt idx="8345">
                  <c:v>188.53086666666667</c:v>
                </c:pt>
                <c:pt idx="8346">
                  <c:v>188.54751666666667</c:v>
                </c:pt>
                <c:pt idx="8347">
                  <c:v>188.5642</c:v>
                </c:pt>
                <c:pt idx="8348">
                  <c:v>188.58091666666667</c:v>
                </c:pt>
                <c:pt idx="8349">
                  <c:v>188.59761666666665</c:v>
                </c:pt>
                <c:pt idx="8350">
                  <c:v>188.61433333333335</c:v>
                </c:pt>
                <c:pt idx="8351">
                  <c:v>188.6309</c:v>
                </c:pt>
                <c:pt idx="8352">
                  <c:v>188.64756666666665</c:v>
                </c:pt>
                <c:pt idx="8353">
                  <c:v>188.6643</c:v>
                </c:pt>
                <c:pt idx="8354">
                  <c:v>188.68088333333333</c:v>
                </c:pt>
                <c:pt idx="8355">
                  <c:v>188.69776666666667</c:v>
                </c:pt>
                <c:pt idx="8356">
                  <c:v>188.71421666666666</c:v>
                </c:pt>
                <c:pt idx="8357">
                  <c:v>188.73095000000001</c:v>
                </c:pt>
                <c:pt idx="8358">
                  <c:v>188.74771666666666</c:v>
                </c:pt>
                <c:pt idx="8359">
                  <c:v>188.76423333333332</c:v>
                </c:pt>
                <c:pt idx="8360">
                  <c:v>188.78094999999999</c:v>
                </c:pt>
                <c:pt idx="8361">
                  <c:v>188.79825</c:v>
                </c:pt>
                <c:pt idx="8362">
                  <c:v>188.81435000000002</c:v>
                </c:pt>
                <c:pt idx="8363">
                  <c:v>188.83086666666668</c:v>
                </c:pt>
                <c:pt idx="8364">
                  <c:v>188.84753333333336</c:v>
                </c:pt>
                <c:pt idx="8365">
                  <c:v>188.86423333333332</c:v>
                </c:pt>
                <c:pt idx="8366">
                  <c:v>188.88086666666669</c:v>
                </c:pt>
                <c:pt idx="8367">
                  <c:v>188.89763333333335</c:v>
                </c:pt>
                <c:pt idx="8368">
                  <c:v>188.91441666666665</c:v>
                </c:pt>
                <c:pt idx="8369">
                  <c:v>188.93108333333333</c:v>
                </c:pt>
                <c:pt idx="8370">
                  <c:v>188.94763333333333</c:v>
                </c:pt>
                <c:pt idx="8371">
                  <c:v>188.96441666666666</c:v>
                </c:pt>
                <c:pt idx="8372">
                  <c:v>188.9811</c:v>
                </c:pt>
                <c:pt idx="8373">
                  <c:v>188.99754999999999</c:v>
                </c:pt>
                <c:pt idx="8374">
                  <c:v>189.01441666666668</c:v>
                </c:pt>
                <c:pt idx="8375">
                  <c:v>189.0308</c:v>
                </c:pt>
                <c:pt idx="8376">
                  <c:v>189.04746666666668</c:v>
                </c:pt>
                <c:pt idx="8377">
                  <c:v>189.06413333333333</c:v>
                </c:pt>
                <c:pt idx="8378">
                  <c:v>189.08088333333333</c:v>
                </c:pt>
                <c:pt idx="8379">
                  <c:v>189.09739999999999</c:v>
                </c:pt>
                <c:pt idx="8380">
                  <c:v>189.11409999999998</c:v>
                </c:pt>
                <c:pt idx="8381">
                  <c:v>189.13074999999998</c:v>
                </c:pt>
                <c:pt idx="8382">
                  <c:v>189.14750000000001</c:v>
                </c:pt>
                <c:pt idx="8383">
                  <c:v>189.16415000000001</c:v>
                </c:pt>
                <c:pt idx="8384">
                  <c:v>189.18078333333332</c:v>
                </c:pt>
                <c:pt idx="8385">
                  <c:v>189.19746666666666</c:v>
                </c:pt>
                <c:pt idx="8386">
                  <c:v>189.21406666666664</c:v>
                </c:pt>
                <c:pt idx="8387">
                  <c:v>189.23085</c:v>
                </c:pt>
                <c:pt idx="8388">
                  <c:v>189.24746666666667</c:v>
                </c:pt>
                <c:pt idx="8389">
                  <c:v>189.26418333333334</c:v>
                </c:pt>
                <c:pt idx="8390">
                  <c:v>189.28086666666667</c:v>
                </c:pt>
                <c:pt idx="8391">
                  <c:v>189.29751666666667</c:v>
                </c:pt>
                <c:pt idx="8392">
                  <c:v>189.31413333333333</c:v>
                </c:pt>
                <c:pt idx="8393">
                  <c:v>189.33076666666665</c:v>
                </c:pt>
                <c:pt idx="8394">
                  <c:v>189.3475</c:v>
                </c:pt>
                <c:pt idx="8395">
                  <c:v>189.36411666666666</c:v>
                </c:pt>
                <c:pt idx="8396">
                  <c:v>189.38074999999998</c:v>
                </c:pt>
                <c:pt idx="8397">
                  <c:v>189.39751666666669</c:v>
                </c:pt>
                <c:pt idx="8398">
                  <c:v>189.41415000000001</c:v>
                </c:pt>
                <c:pt idx="8399">
                  <c:v>189.43073333333331</c:v>
                </c:pt>
                <c:pt idx="8400">
                  <c:v>189.44748333333334</c:v>
                </c:pt>
                <c:pt idx="8401">
                  <c:v>189.46413333333334</c:v>
                </c:pt>
                <c:pt idx="8402">
                  <c:v>189.48079999999999</c:v>
                </c:pt>
                <c:pt idx="8403">
                  <c:v>189.49811666666668</c:v>
                </c:pt>
                <c:pt idx="8404">
                  <c:v>189.51418333333334</c:v>
                </c:pt>
                <c:pt idx="8405">
                  <c:v>189.53086666666667</c:v>
                </c:pt>
                <c:pt idx="8406">
                  <c:v>189.54769999999999</c:v>
                </c:pt>
                <c:pt idx="8407">
                  <c:v>189.56418333333335</c:v>
                </c:pt>
                <c:pt idx="8408">
                  <c:v>189.58098333333334</c:v>
                </c:pt>
                <c:pt idx="8409">
                  <c:v>189.59751666666668</c:v>
                </c:pt>
                <c:pt idx="8410">
                  <c:v>189.61431666666667</c:v>
                </c:pt>
                <c:pt idx="8411">
                  <c:v>189.63095000000001</c:v>
                </c:pt>
                <c:pt idx="8412">
                  <c:v>189.64763333333335</c:v>
                </c:pt>
                <c:pt idx="8413">
                  <c:v>189.66431666666668</c:v>
                </c:pt>
                <c:pt idx="8414">
                  <c:v>189.68095</c:v>
                </c:pt>
                <c:pt idx="8415">
                  <c:v>189.69766666666666</c:v>
                </c:pt>
                <c:pt idx="8416">
                  <c:v>189.71420000000001</c:v>
                </c:pt>
                <c:pt idx="8417">
                  <c:v>189.73088333333331</c:v>
                </c:pt>
                <c:pt idx="8418">
                  <c:v>189.74760000000001</c:v>
                </c:pt>
                <c:pt idx="8419">
                  <c:v>189.76433333333335</c:v>
                </c:pt>
                <c:pt idx="8420">
                  <c:v>189.78145000000001</c:v>
                </c:pt>
                <c:pt idx="8421">
                  <c:v>189.79758333333334</c:v>
                </c:pt>
                <c:pt idx="8422">
                  <c:v>189.8142</c:v>
                </c:pt>
                <c:pt idx="8423">
                  <c:v>189.83093333333332</c:v>
                </c:pt>
                <c:pt idx="8424">
                  <c:v>189.84754999999998</c:v>
                </c:pt>
                <c:pt idx="8425">
                  <c:v>189.86423333333332</c:v>
                </c:pt>
                <c:pt idx="8426">
                  <c:v>189.88086666666669</c:v>
                </c:pt>
                <c:pt idx="8427">
                  <c:v>189.89759999999998</c:v>
                </c:pt>
                <c:pt idx="8428">
                  <c:v>189.91431666666668</c:v>
                </c:pt>
                <c:pt idx="8429">
                  <c:v>189.93109999999999</c:v>
                </c:pt>
                <c:pt idx="8430">
                  <c:v>189.94763333333333</c:v>
                </c:pt>
                <c:pt idx="8431">
                  <c:v>189.96439999999998</c:v>
                </c:pt>
                <c:pt idx="8432">
                  <c:v>189.98091666666667</c:v>
                </c:pt>
                <c:pt idx="8433">
                  <c:v>189.99764999999999</c:v>
                </c:pt>
                <c:pt idx="8434">
                  <c:v>190.01445000000001</c:v>
                </c:pt>
                <c:pt idx="8435">
                  <c:v>190.0308</c:v>
                </c:pt>
                <c:pt idx="8436">
                  <c:v>190.04746666666668</c:v>
                </c:pt>
                <c:pt idx="8437">
                  <c:v>190.0642</c:v>
                </c:pt>
                <c:pt idx="8438">
                  <c:v>190.08080000000001</c:v>
                </c:pt>
                <c:pt idx="8439">
                  <c:v>190.09745000000001</c:v>
                </c:pt>
                <c:pt idx="8440">
                  <c:v>190.11408333333333</c:v>
                </c:pt>
                <c:pt idx="8441">
                  <c:v>190.13076666666666</c:v>
                </c:pt>
                <c:pt idx="8442">
                  <c:v>190.14746666666667</c:v>
                </c:pt>
                <c:pt idx="8443">
                  <c:v>190.16415000000001</c:v>
                </c:pt>
                <c:pt idx="8444">
                  <c:v>190.18073333333331</c:v>
                </c:pt>
                <c:pt idx="8445">
                  <c:v>190.19739999999999</c:v>
                </c:pt>
                <c:pt idx="8446">
                  <c:v>190.21413333333334</c:v>
                </c:pt>
                <c:pt idx="8447">
                  <c:v>190.23075</c:v>
                </c:pt>
                <c:pt idx="8448">
                  <c:v>190.24744999999999</c:v>
                </c:pt>
                <c:pt idx="8449">
                  <c:v>190.26416666666668</c:v>
                </c:pt>
                <c:pt idx="8450">
                  <c:v>190.28081666666668</c:v>
                </c:pt>
                <c:pt idx="8451">
                  <c:v>190.29746666666668</c:v>
                </c:pt>
                <c:pt idx="8452">
                  <c:v>190.31411666666665</c:v>
                </c:pt>
                <c:pt idx="8453">
                  <c:v>190.33078333333333</c:v>
                </c:pt>
                <c:pt idx="8454">
                  <c:v>190.34745000000001</c:v>
                </c:pt>
                <c:pt idx="8455">
                  <c:v>190.36415</c:v>
                </c:pt>
                <c:pt idx="8456">
                  <c:v>190.38059999999999</c:v>
                </c:pt>
                <c:pt idx="8457">
                  <c:v>190.39781666666667</c:v>
                </c:pt>
                <c:pt idx="8458">
                  <c:v>190.4144</c:v>
                </c:pt>
                <c:pt idx="8459">
                  <c:v>190.43088333333333</c:v>
                </c:pt>
                <c:pt idx="8460">
                  <c:v>190.44833333333332</c:v>
                </c:pt>
                <c:pt idx="8461">
                  <c:v>190.46430000000001</c:v>
                </c:pt>
                <c:pt idx="8462">
                  <c:v>190.48086666666669</c:v>
                </c:pt>
                <c:pt idx="8463">
                  <c:v>190.49861666666666</c:v>
                </c:pt>
                <c:pt idx="8464">
                  <c:v>190.51564999999999</c:v>
                </c:pt>
                <c:pt idx="8465">
                  <c:v>190.53093333333334</c:v>
                </c:pt>
                <c:pt idx="8466">
                  <c:v>190.54765</c:v>
                </c:pt>
                <c:pt idx="8467">
                  <c:v>190.5642</c:v>
                </c:pt>
                <c:pt idx="8468">
                  <c:v>190.58070000000001</c:v>
                </c:pt>
                <c:pt idx="8469">
                  <c:v>190.59790000000001</c:v>
                </c:pt>
                <c:pt idx="8470">
                  <c:v>190.61443333333332</c:v>
                </c:pt>
                <c:pt idx="8471">
                  <c:v>190.63108333333332</c:v>
                </c:pt>
                <c:pt idx="8472">
                  <c:v>190.64801666666665</c:v>
                </c:pt>
                <c:pt idx="8473">
                  <c:v>190.66448333333335</c:v>
                </c:pt>
                <c:pt idx="8474">
                  <c:v>190.68116666666668</c:v>
                </c:pt>
                <c:pt idx="8475">
                  <c:v>190.69804999999999</c:v>
                </c:pt>
                <c:pt idx="8476">
                  <c:v>190.71450000000002</c:v>
                </c:pt>
                <c:pt idx="8477">
                  <c:v>190.73111666666668</c:v>
                </c:pt>
                <c:pt idx="8478">
                  <c:v>190.74785</c:v>
                </c:pt>
                <c:pt idx="8479">
                  <c:v>190.76544999999999</c:v>
                </c:pt>
                <c:pt idx="8480">
                  <c:v>190.78108333333333</c:v>
                </c:pt>
                <c:pt idx="8481">
                  <c:v>190.79773333333333</c:v>
                </c:pt>
                <c:pt idx="8482">
                  <c:v>190.81473333333332</c:v>
                </c:pt>
                <c:pt idx="8483">
                  <c:v>190.83091666666667</c:v>
                </c:pt>
                <c:pt idx="8484">
                  <c:v>190.84754999999998</c:v>
                </c:pt>
                <c:pt idx="8485">
                  <c:v>190.86506666666668</c:v>
                </c:pt>
                <c:pt idx="8486">
                  <c:v>190.88098333333335</c:v>
                </c:pt>
                <c:pt idx="8487">
                  <c:v>190.89855</c:v>
                </c:pt>
                <c:pt idx="8488">
                  <c:v>190.91411666666667</c:v>
                </c:pt>
                <c:pt idx="8489">
                  <c:v>190.93096666666668</c:v>
                </c:pt>
                <c:pt idx="8490">
                  <c:v>190.94763333333333</c:v>
                </c:pt>
                <c:pt idx="8491">
                  <c:v>190.96424999999999</c:v>
                </c:pt>
                <c:pt idx="8492">
                  <c:v>190.98086666666669</c:v>
                </c:pt>
                <c:pt idx="8493">
                  <c:v>190.99753333333334</c:v>
                </c:pt>
                <c:pt idx="8494">
                  <c:v>191.01439999999999</c:v>
                </c:pt>
                <c:pt idx="8495">
                  <c:v>191.03074999999998</c:v>
                </c:pt>
                <c:pt idx="8496">
                  <c:v>191.04743333333332</c:v>
                </c:pt>
                <c:pt idx="8497">
                  <c:v>191.06413333333333</c:v>
                </c:pt>
                <c:pt idx="8498">
                  <c:v>191.08085</c:v>
                </c:pt>
                <c:pt idx="8499">
                  <c:v>191.09748333333334</c:v>
                </c:pt>
                <c:pt idx="8500">
                  <c:v>191.11415</c:v>
                </c:pt>
                <c:pt idx="8501">
                  <c:v>191.13078333333334</c:v>
                </c:pt>
                <c:pt idx="8502">
                  <c:v>191.14746666666667</c:v>
                </c:pt>
                <c:pt idx="8503">
                  <c:v>191.16409999999999</c:v>
                </c:pt>
                <c:pt idx="8504">
                  <c:v>191.18081666666666</c:v>
                </c:pt>
                <c:pt idx="8505">
                  <c:v>191.19745</c:v>
                </c:pt>
                <c:pt idx="8506">
                  <c:v>191.21418333333335</c:v>
                </c:pt>
                <c:pt idx="8507">
                  <c:v>191.23073333333332</c:v>
                </c:pt>
                <c:pt idx="8508">
                  <c:v>191.24748333333335</c:v>
                </c:pt>
                <c:pt idx="8509">
                  <c:v>191.26413333333332</c:v>
                </c:pt>
                <c:pt idx="8510">
                  <c:v>191.28073333333333</c:v>
                </c:pt>
                <c:pt idx="8511">
                  <c:v>191.29748333333333</c:v>
                </c:pt>
                <c:pt idx="8512">
                  <c:v>191.31406666666666</c:v>
                </c:pt>
                <c:pt idx="8513">
                  <c:v>191.33080000000001</c:v>
                </c:pt>
                <c:pt idx="8514">
                  <c:v>191.3475</c:v>
                </c:pt>
                <c:pt idx="8515">
                  <c:v>191.36416666666668</c:v>
                </c:pt>
                <c:pt idx="8516">
                  <c:v>191.38083333333333</c:v>
                </c:pt>
                <c:pt idx="8517">
                  <c:v>191.39746666666667</c:v>
                </c:pt>
                <c:pt idx="8518">
                  <c:v>191.41413333333333</c:v>
                </c:pt>
                <c:pt idx="8519">
                  <c:v>191.43085000000002</c:v>
                </c:pt>
                <c:pt idx="8520">
                  <c:v>191.44743333333332</c:v>
                </c:pt>
                <c:pt idx="8521">
                  <c:v>191.46413333333334</c:v>
                </c:pt>
                <c:pt idx="8522">
                  <c:v>191.48075</c:v>
                </c:pt>
                <c:pt idx="8523">
                  <c:v>191.49796666666668</c:v>
                </c:pt>
                <c:pt idx="8524">
                  <c:v>191.51435000000001</c:v>
                </c:pt>
                <c:pt idx="8525">
                  <c:v>191.53088333333332</c:v>
                </c:pt>
                <c:pt idx="8526">
                  <c:v>191.54753333333335</c:v>
                </c:pt>
                <c:pt idx="8527">
                  <c:v>191.56424999999999</c:v>
                </c:pt>
                <c:pt idx="8528">
                  <c:v>191.58088333333333</c:v>
                </c:pt>
                <c:pt idx="8529">
                  <c:v>191.5975</c:v>
                </c:pt>
                <c:pt idx="8530">
                  <c:v>191.61425</c:v>
                </c:pt>
                <c:pt idx="8531">
                  <c:v>191.63091666666665</c:v>
                </c:pt>
                <c:pt idx="8532">
                  <c:v>191.65306666666666</c:v>
                </c:pt>
                <c:pt idx="8533">
                  <c:v>191.66443333333333</c:v>
                </c:pt>
                <c:pt idx="8534">
                  <c:v>191.68109999999999</c:v>
                </c:pt>
                <c:pt idx="8535">
                  <c:v>191.69793333333334</c:v>
                </c:pt>
                <c:pt idx="8536">
                  <c:v>191.71436666666665</c:v>
                </c:pt>
                <c:pt idx="8537">
                  <c:v>191.7311</c:v>
                </c:pt>
                <c:pt idx="8538">
                  <c:v>191.74776666666668</c:v>
                </c:pt>
                <c:pt idx="8539">
                  <c:v>191.76426666666666</c:v>
                </c:pt>
                <c:pt idx="8540">
                  <c:v>191.78093333333334</c:v>
                </c:pt>
                <c:pt idx="8541">
                  <c:v>191.79761666666667</c:v>
                </c:pt>
                <c:pt idx="8542">
                  <c:v>191.8142</c:v>
                </c:pt>
                <c:pt idx="8543">
                  <c:v>191.83091666666667</c:v>
                </c:pt>
                <c:pt idx="8544">
                  <c:v>191.84751666666668</c:v>
                </c:pt>
                <c:pt idx="8545">
                  <c:v>191.86428333333333</c:v>
                </c:pt>
                <c:pt idx="8546">
                  <c:v>191.88086666666669</c:v>
                </c:pt>
                <c:pt idx="8547">
                  <c:v>191.89771666666667</c:v>
                </c:pt>
                <c:pt idx="8548">
                  <c:v>191.91421666666665</c:v>
                </c:pt>
                <c:pt idx="8549">
                  <c:v>191.93100000000001</c:v>
                </c:pt>
                <c:pt idx="8550">
                  <c:v>191.94761666666668</c:v>
                </c:pt>
                <c:pt idx="8551">
                  <c:v>191.96424999999999</c:v>
                </c:pt>
                <c:pt idx="8552">
                  <c:v>191.98193333333333</c:v>
                </c:pt>
                <c:pt idx="8553">
                  <c:v>191.99788333333333</c:v>
                </c:pt>
                <c:pt idx="8554">
                  <c:v>192.01506666666668</c:v>
                </c:pt>
                <c:pt idx="8555">
                  <c:v>192.03119999999998</c:v>
                </c:pt>
                <c:pt idx="8556">
                  <c:v>192.04759999999999</c:v>
                </c:pt>
                <c:pt idx="8557">
                  <c:v>192.06438333333332</c:v>
                </c:pt>
                <c:pt idx="8558">
                  <c:v>192.08125000000001</c:v>
                </c:pt>
                <c:pt idx="8559">
                  <c:v>192.09729999999999</c:v>
                </c:pt>
                <c:pt idx="8560">
                  <c:v>192.11420000000001</c:v>
                </c:pt>
                <c:pt idx="8561">
                  <c:v>192.13059999999999</c:v>
                </c:pt>
                <c:pt idx="8562">
                  <c:v>192.14743333333334</c:v>
                </c:pt>
                <c:pt idx="8563">
                  <c:v>192.16413333333333</c:v>
                </c:pt>
                <c:pt idx="8564">
                  <c:v>192.18078333333332</c:v>
                </c:pt>
                <c:pt idx="8565">
                  <c:v>192.19746666666666</c:v>
                </c:pt>
                <c:pt idx="8566">
                  <c:v>192.21411666666665</c:v>
                </c:pt>
                <c:pt idx="8567">
                  <c:v>192.23070000000001</c:v>
                </c:pt>
                <c:pt idx="8568">
                  <c:v>192.24743333333333</c:v>
                </c:pt>
                <c:pt idx="8569">
                  <c:v>192.26408333333333</c:v>
                </c:pt>
                <c:pt idx="8570">
                  <c:v>192.28074999999998</c:v>
                </c:pt>
                <c:pt idx="8571">
                  <c:v>192.29828333333336</c:v>
                </c:pt>
                <c:pt idx="8572">
                  <c:v>192.31569999999999</c:v>
                </c:pt>
                <c:pt idx="8573">
                  <c:v>192.33091666666667</c:v>
                </c:pt>
                <c:pt idx="8574">
                  <c:v>192.34788333333333</c:v>
                </c:pt>
                <c:pt idx="8575">
                  <c:v>192.36426666666665</c:v>
                </c:pt>
                <c:pt idx="8576">
                  <c:v>192.38188333333335</c:v>
                </c:pt>
                <c:pt idx="8577">
                  <c:v>192.39750000000001</c:v>
                </c:pt>
                <c:pt idx="8578">
                  <c:v>192.41408333333331</c:v>
                </c:pt>
                <c:pt idx="8579">
                  <c:v>192.43154999999999</c:v>
                </c:pt>
                <c:pt idx="8580">
                  <c:v>192.44765000000001</c:v>
                </c:pt>
                <c:pt idx="8581">
                  <c:v>192.46435000000002</c:v>
                </c:pt>
                <c:pt idx="8582">
                  <c:v>192.48088333333331</c:v>
                </c:pt>
                <c:pt idx="8583">
                  <c:v>192.49865</c:v>
                </c:pt>
                <c:pt idx="8584">
                  <c:v>192.51458333333332</c:v>
                </c:pt>
                <c:pt idx="8585">
                  <c:v>192.53295</c:v>
                </c:pt>
                <c:pt idx="8586">
                  <c:v>192.54759999999999</c:v>
                </c:pt>
                <c:pt idx="8587">
                  <c:v>192.56433333333334</c:v>
                </c:pt>
                <c:pt idx="8588">
                  <c:v>192.58086666666668</c:v>
                </c:pt>
                <c:pt idx="8589">
                  <c:v>192.59766666666667</c:v>
                </c:pt>
                <c:pt idx="8590">
                  <c:v>192.61418333333333</c:v>
                </c:pt>
                <c:pt idx="8591">
                  <c:v>192.63088333333332</c:v>
                </c:pt>
                <c:pt idx="8592">
                  <c:v>192.64755</c:v>
                </c:pt>
                <c:pt idx="8593">
                  <c:v>192.66426666666666</c:v>
                </c:pt>
                <c:pt idx="8594">
                  <c:v>192.68085000000002</c:v>
                </c:pt>
                <c:pt idx="8595">
                  <c:v>192.69763333333333</c:v>
                </c:pt>
                <c:pt idx="8596">
                  <c:v>192.71435000000002</c:v>
                </c:pt>
                <c:pt idx="8597">
                  <c:v>192.73146666666668</c:v>
                </c:pt>
                <c:pt idx="8598">
                  <c:v>192.74761666666666</c:v>
                </c:pt>
                <c:pt idx="8599">
                  <c:v>192.76426666666666</c:v>
                </c:pt>
                <c:pt idx="8600">
                  <c:v>192.78094999999999</c:v>
                </c:pt>
                <c:pt idx="8601">
                  <c:v>192.79761666666667</c:v>
                </c:pt>
                <c:pt idx="8602">
                  <c:v>192.81428333333332</c:v>
                </c:pt>
                <c:pt idx="8603">
                  <c:v>192.83115000000001</c:v>
                </c:pt>
                <c:pt idx="8604">
                  <c:v>192.84783333333334</c:v>
                </c:pt>
                <c:pt idx="8605">
                  <c:v>192.86418333333333</c:v>
                </c:pt>
                <c:pt idx="8606">
                  <c:v>192.88091666666665</c:v>
                </c:pt>
                <c:pt idx="8607">
                  <c:v>192.89913333333334</c:v>
                </c:pt>
                <c:pt idx="8608">
                  <c:v>192.91538333333335</c:v>
                </c:pt>
                <c:pt idx="8609">
                  <c:v>192.93161666666668</c:v>
                </c:pt>
                <c:pt idx="8610">
                  <c:v>192.94786666666667</c:v>
                </c:pt>
                <c:pt idx="8611">
                  <c:v>192.96643333333336</c:v>
                </c:pt>
                <c:pt idx="8612">
                  <c:v>192.9813</c:v>
                </c:pt>
                <c:pt idx="8613">
                  <c:v>192.99768333333336</c:v>
                </c:pt>
                <c:pt idx="8614">
                  <c:v>193.01466666666664</c:v>
                </c:pt>
                <c:pt idx="8615">
                  <c:v>193.03076666666666</c:v>
                </c:pt>
                <c:pt idx="8616">
                  <c:v>193.04751666666667</c:v>
                </c:pt>
                <c:pt idx="8617">
                  <c:v>193.06416666666667</c:v>
                </c:pt>
                <c:pt idx="8618">
                  <c:v>193.08076666666665</c:v>
                </c:pt>
                <c:pt idx="8619">
                  <c:v>193.09743333333333</c:v>
                </c:pt>
                <c:pt idx="8620">
                  <c:v>193.11416666666668</c:v>
                </c:pt>
                <c:pt idx="8621">
                  <c:v>193.13078333333334</c:v>
                </c:pt>
                <c:pt idx="8622">
                  <c:v>193.14746666666667</c:v>
                </c:pt>
                <c:pt idx="8623">
                  <c:v>193.16413333333333</c:v>
                </c:pt>
                <c:pt idx="8624">
                  <c:v>193.1808</c:v>
                </c:pt>
                <c:pt idx="8625">
                  <c:v>193.19745</c:v>
                </c:pt>
                <c:pt idx="8626">
                  <c:v>193.21406666666664</c:v>
                </c:pt>
                <c:pt idx="8627">
                  <c:v>193.23086666666669</c:v>
                </c:pt>
                <c:pt idx="8628">
                  <c:v>193.24780000000001</c:v>
                </c:pt>
                <c:pt idx="8629">
                  <c:v>193.26421666666664</c:v>
                </c:pt>
                <c:pt idx="8630">
                  <c:v>193.28094999999999</c:v>
                </c:pt>
                <c:pt idx="8631">
                  <c:v>193.29773333333333</c:v>
                </c:pt>
                <c:pt idx="8632">
                  <c:v>193.31443333333334</c:v>
                </c:pt>
                <c:pt idx="8633">
                  <c:v>193.33081666666666</c:v>
                </c:pt>
                <c:pt idx="8634">
                  <c:v>193.34743333333333</c:v>
                </c:pt>
                <c:pt idx="8635">
                  <c:v>193.36418333333333</c:v>
                </c:pt>
                <c:pt idx="8636">
                  <c:v>193.38085000000001</c:v>
                </c:pt>
                <c:pt idx="8637">
                  <c:v>193.39743333333334</c:v>
                </c:pt>
                <c:pt idx="8638">
                  <c:v>193.41418333333334</c:v>
                </c:pt>
                <c:pt idx="8639">
                  <c:v>193.43078333333332</c:v>
                </c:pt>
                <c:pt idx="8640">
                  <c:v>193.44750000000002</c:v>
                </c:pt>
                <c:pt idx="8641">
                  <c:v>193.4641</c:v>
                </c:pt>
                <c:pt idx="8642">
                  <c:v>193.48085</c:v>
                </c:pt>
                <c:pt idx="8643">
                  <c:v>193.50116666666665</c:v>
                </c:pt>
                <c:pt idx="8644">
                  <c:v>193.51421666666664</c:v>
                </c:pt>
                <c:pt idx="8645">
                  <c:v>193.53074999999998</c:v>
                </c:pt>
                <c:pt idx="8646">
                  <c:v>193.54763333333332</c:v>
                </c:pt>
                <c:pt idx="8647">
                  <c:v>193.56451666666666</c:v>
                </c:pt>
                <c:pt idx="8648">
                  <c:v>193.58093333333332</c:v>
                </c:pt>
                <c:pt idx="8649">
                  <c:v>193.59754999999998</c:v>
                </c:pt>
                <c:pt idx="8650">
                  <c:v>193.61433333333335</c:v>
                </c:pt>
                <c:pt idx="8651">
                  <c:v>193.63093333333333</c:v>
                </c:pt>
                <c:pt idx="8652">
                  <c:v>193.64751666666669</c:v>
                </c:pt>
                <c:pt idx="8653">
                  <c:v>193.66415000000001</c:v>
                </c:pt>
                <c:pt idx="8654">
                  <c:v>193.68181666666666</c:v>
                </c:pt>
                <c:pt idx="8655">
                  <c:v>193.69753333333335</c:v>
                </c:pt>
                <c:pt idx="8656">
                  <c:v>193.71430000000001</c:v>
                </c:pt>
                <c:pt idx="8657">
                  <c:v>193.73093333333333</c:v>
                </c:pt>
                <c:pt idx="8658">
                  <c:v>193.74751666666668</c:v>
                </c:pt>
                <c:pt idx="8659">
                  <c:v>193.76416666666668</c:v>
                </c:pt>
                <c:pt idx="8660">
                  <c:v>193.78093333333334</c:v>
                </c:pt>
                <c:pt idx="8661">
                  <c:v>193.79750000000001</c:v>
                </c:pt>
                <c:pt idx="8662">
                  <c:v>193.81418333333335</c:v>
                </c:pt>
                <c:pt idx="8663">
                  <c:v>193.83091666666667</c:v>
                </c:pt>
                <c:pt idx="8664">
                  <c:v>193.84753333333336</c:v>
                </c:pt>
                <c:pt idx="8665">
                  <c:v>193.86416666666668</c:v>
                </c:pt>
                <c:pt idx="8666">
                  <c:v>193.88085000000001</c:v>
                </c:pt>
                <c:pt idx="8667">
                  <c:v>193.89759999999998</c:v>
                </c:pt>
                <c:pt idx="8668">
                  <c:v>193.91420000000002</c:v>
                </c:pt>
                <c:pt idx="8669">
                  <c:v>193.93100000000001</c:v>
                </c:pt>
                <c:pt idx="8670">
                  <c:v>193.94768333333334</c:v>
                </c:pt>
                <c:pt idx="8671">
                  <c:v>193.96426666666667</c:v>
                </c:pt>
                <c:pt idx="8672">
                  <c:v>193.98103333333333</c:v>
                </c:pt>
                <c:pt idx="8673">
                  <c:v>193.99766666666667</c:v>
                </c:pt>
                <c:pt idx="8674">
                  <c:v>194.01445000000001</c:v>
                </c:pt>
                <c:pt idx="8675">
                  <c:v>194.03083333333333</c:v>
                </c:pt>
                <c:pt idx="8676">
                  <c:v>194.04751666666667</c:v>
                </c:pt>
                <c:pt idx="8677">
                  <c:v>194.06415000000001</c:v>
                </c:pt>
                <c:pt idx="8678">
                  <c:v>194.08103333333332</c:v>
                </c:pt>
                <c:pt idx="8679">
                  <c:v>194.09768333333335</c:v>
                </c:pt>
                <c:pt idx="8680">
                  <c:v>194.1148</c:v>
                </c:pt>
                <c:pt idx="8681">
                  <c:v>194.13104999999999</c:v>
                </c:pt>
                <c:pt idx="8682">
                  <c:v>194.14763333333335</c:v>
                </c:pt>
                <c:pt idx="8683">
                  <c:v>194.16418333333334</c:v>
                </c:pt>
                <c:pt idx="8684">
                  <c:v>194.18141666666668</c:v>
                </c:pt>
                <c:pt idx="8685">
                  <c:v>194.19750000000002</c:v>
                </c:pt>
                <c:pt idx="8686">
                  <c:v>194.21408333333332</c:v>
                </c:pt>
                <c:pt idx="8687">
                  <c:v>194.23083333333335</c:v>
                </c:pt>
                <c:pt idx="8688">
                  <c:v>194.24748333333335</c:v>
                </c:pt>
                <c:pt idx="8689">
                  <c:v>194.26411666666667</c:v>
                </c:pt>
                <c:pt idx="8690">
                  <c:v>194.28078333333332</c:v>
                </c:pt>
                <c:pt idx="8691">
                  <c:v>194.29739999999998</c:v>
                </c:pt>
                <c:pt idx="8692">
                  <c:v>194.3141</c:v>
                </c:pt>
                <c:pt idx="8693">
                  <c:v>194.33078333333333</c:v>
                </c:pt>
                <c:pt idx="8694">
                  <c:v>194.34756666666667</c:v>
                </c:pt>
                <c:pt idx="8695">
                  <c:v>194.36420000000001</c:v>
                </c:pt>
                <c:pt idx="8696">
                  <c:v>194.38076666666666</c:v>
                </c:pt>
                <c:pt idx="8697">
                  <c:v>194.39748333333333</c:v>
                </c:pt>
                <c:pt idx="8698">
                  <c:v>194.41411666666667</c:v>
                </c:pt>
                <c:pt idx="8699">
                  <c:v>194.43078333333332</c:v>
                </c:pt>
                <c:pt idx="8700">
                  <c:v>194.44750000000002</c:v>
                </c:pt>
                <c:pt idx="8701">
                  <c:v>194.46418333333335</c:v>
                </c:pt>
                <c:pt idx="8702">
                  <c:v>194.48078333333333</c:v>
                </c:pt>
                <c:pt idx="8703">
                  <c:v>194.49798333333334</c:v>
                </c:pt>
                <c:pt idx="8704">
                  <c:v>194.51416666666668</c:v>
                </c:pt>
                <c:pt idx="8705">
                  <c:v>194.53094999999999</c:v>
                </c:pt>
                <c:pt idx="8706">
                  <c:v>194.54761666666667</c:v>
                </c:pt>
                <c:pt idx="8707">
                  <c:v>194.5641</c:v>
                </c:pt>
                <c:pt idx="8708">
                  <c:v>194.58091666666667</c:v>
                </c:pt>
                <c:pt idx="8709">
                  <c:v>194.59748333333334</c:v>
                </c:pt>
                <c:pt idx="8710">
                  <c:v>194.61420000000001</c:v>
                </c:pt>
                <c:pt idx="8711">
                  <c:v>194.63098333333335</c:v>
                </c:pt>
                <c:pt idx="8712">
                  <c:v>194.64763333333335</c:v>
                </c:pt>
                <c:pt idx="8713">
                  <c:v>194.66426666666666</c:v>
                </c:pt>
                <c:pt idx="8714">
                  <c:v>194.68118333333331</c:v>
                </c:pt>
                <c:pt idx="8715">
                  <c:v>194.69751666666667</c:v>
                </c:pt>
                <c:pt idx="8716">
                  <c:v>194.71433333333334</c:v>
                </c:pt>
                <c:pt idx="8717">
                  <c:v>194.73104999999998</c:v>
                </c:pt>
                <c:pt idx="8718">
                  <c:v>194.74760000000001</c:v>
                </c:pt>
                <c:pt idx="8719">
                  <c:v>194.76416666666668</c:v>
                </c:pt>
                <c:pt idx="8720">
                  <c:v>194.78085000000002</c:v>
                </c:pt>
                <c:pt idx="8721">
                  <c:v>194.79758333333334</c:v>
                </c:pt>
                <c:pt idx="8722">
                  <c:v>194.8143</c:v>
                </c:pt>
                <c:pt idx="8723">
                  <c:v>194.83083333333335</c:v>
                </c:pt>
                <c:pt idx="8724">
                  <c:v>194.84751666666668</c:v>
                </c:pt>
                <c:pt idx="8725">
                  <c:v>194.86420000000001</c:v>
                </c:pt>
                <c:pt idx="8726">
                  <c:v>194.88091666666665</c:v>
                </c:pt>
                <c:pt idx="8727">
                  <c:v>194.89755</c:v>
                </c:pt>
                <c:pt idx="8728">
                  <c:v>194.91423333333333</c:v>
                </c:pt>
                <c:pt idx="8729">
                  <c:v>194.93091666666666</c:v>
                </c:pt>
                <c:pt idx="8730">
                  <c:v>194.94754999999998</c:v>
                </c:pt>
                <c:pt idx="8731">
                  <c:v>194.96423333333331</c:v>
                </c:pt>
                <c:pt idx="8732">
                  <c:v>194.98085</c:v>
                </c:pt>
                <c:pt idx="8733">
                  <c:v>194.99789999999999</c:v>
                </c:pt>
                <c:pt idx="8734">
                  <c:v>195.01441666666668</c:v>
                </c:pt>
                <c:pt idx="8735">
                  <c:v>195.03073333333333</c:v>
                </c:pt>
                <c:pt idx="8736">
                  <c:v>195.04745</c:v>
                </c:pt>
                <c:pt idx="8737">
                  <c:v>195.0643</c:v>
                </c:pt>
                <c:pt idx="8738">
                  <c:v>195.08341666666666</c:v>
                </c:pt>
                <c:pt idx="8739">
                  <c:v>195.09743333333333</c:v>
                </c:pt>
                <c:pt idx="8740">
                  <c:v>195.11426666666665</c:v>
                </c:pt>
                <c:pt idx="8741">
                  <c:v>195.13118333333333</c:v>
                </c:pt>
                <c:pt idx="8742">
                  <c:v>195.14733333333334</c:v>
                </c:pt>
                <c:pt idx="8743">
                  <c:v>195.16415000000001</c:v>
                </c:pt>
                <c:pt idx="8744">
                  <c:v>195.1808</c:v>
                </c:pt>
                <c:pt idx="8745">
                  <c:v>195.19754999999998</c:v>
                </c:pt>
                <c:pt idx="8746">
                  <c:v>195.21414999999999</c:v>
                </c:pt>
                <c:pt idx="8747">
                  <c:v>195.23083333333335</c:v>
                </c:pt>
                <c:pt idx="8748">
                  <c:v>195.24775</c:v>
                </c:pt>
                <c:pt idx="8749">
                  <c:v>195.26409999999998</c:v>
                </c:pt>
                <c:pt idx="8750">
                  <c:v>195.28085000000002</c:v>
                </c:pt>
                <c:pt idx="8751">
                  <c:v>195.29746666666668</c:v>
                </c:pt>
                <c:pt idx="8752">
                  <c:v>195.3141</c:v>
                </c:pt>
                <c:pt idx="8753">
                  <c:v>195.33076666666665</c:v>
                </c:pt>
                <c:pt idx="8754">
                  <c:v>195.34743333333333</c:v>
                </c:pt>
                <c:pt idx="8755">
                  <c:v>195.36408333333333</c:v>
                </c:pt>
                <c:pt idx="8756">
                  <c:v>195.38073333333332</c:v>
                </c:pt>
                <c:pt idx="8757">
                  <c:v>195.39744999999999</c:v>
                </c:pt>
                <c:pt idx="8758">
                  <c:v>195.41415000000001</c:v>
                </c:pt>
                <c:pt idx="8759">
                  <c:v>195.4308</c:v>
                </c:pt>
                <c:pt idx="8760">
                  <c:v>195.44739999999999</c:v>
                </c:pt>
                <c:pt idx="8761">
                  <c:v>195.46416666666667</c:v>
                </c:pt>
                <c:pt idx="8762">
                  <c:v>195.48078333333333</c:v>
                </c:pt>
                <c:pt idx="8763">
                  <c:v>195.49823333333333</c:v>
                </c:pt>
                <c:pt idx="8764">
                  <c:v>195.51425</c:v>
                </c:pt>
                <c:pt idx="8765">
                  <c:v>195.53081666666668</c:v>
                </c:pt>
                <c:pt idx="8766">
                  <c:v>195.54763333333332</c:v>
                </c:pt>
                <c:pt idx="8767">
                  <c:v>195.56421666666665</c:v>
                </c:pt>
                <c:pt idx="8768">
                  <c:v>195.58093333333332</c:v>
                </c:pt>
                <c:pt idx="8769">
                  <c:v>195.59799999999998</c:v>
                </c:pt>
                <c:pt idx="8770">
                  <c:v>195.61423333333332</c:v>
                </c:pt>
                <c:pt idx="8771">
                  <c:v>195.63091666666665</c:v>
                </c:pt>
                <c:pt idx="8772">
                  <c:v>195.64766666666668</c:v>
                </c:pt>
                <c:pt idx="8773">
                  <c:v>195.66416666666666</c:v>
                </c:pt>
                <c:pt idx="8774">
                  <c:v>195.68103333333332</c:v>
                </c:pt>
                <c:pt idx="8775">
                  <c:v>195.69758333333331</c:v>
                </c:pt>
                <c:pt idx="8776">
                  <c:v>195.71426666666667</c:v>
                </c:pt>
                <c:pt idx="8777">
                  <c:v>195.73100000000002</c:v>
                </c:pt>
                <c:pt idx="8778">
                  <c:v>195.74760000000001</c:v>
                </c:pt>
                <c:pt idx="8779">
                  <c:v>195.76423333333332</c:v>
                </c:pt>
                <c:pt idx="8780">
                  <c:v>195.78103333333331</c:v>
                </c:pt>
                <c:pt idx="8781">
                  <c:v>195.79759999999999</c:v>
                </c:pt>
                <c:pt idx="8782">
                  <c:v>195.81421666666665</c:v>
                </c:pt>
                <c:pt idx="8783">
                  <c:v>195.83095</c:v>
                </c:pt>
                <c:pt idx="8784">
                  <c:v>195.8475</c:v>
                </c:pt>
                <c:pt idx="8785">
                  <c:v>195.86426666666665</c:v>
                </c:pt>
                <c:pt idx="8786">
                  <c:v>195.88093333333333</c:v>
                </c:pt>
                <c:pt idx="8787">
                  <c:v>195.89758333333333</c:v>
                </c:pt>
                <c:pt idx="8788">
                  <c:v>195.91435000000001</c:v>
                </c:pt>
                <c:pt idx="8789">
                  <c:v>195.93089999999998</c:v>
                </c:pt>
                <c:pt idx="8790">
                  <c:v>195.94761666666668</c:v>
                </c:pt>
                <c:pt idx="8791">
                  <c:v>195.96423333333331</c:v>
                </c:pt>
                <c:pt idx="8792">
                  <c:v>195.98083333333335</c:v>
                </c:pt>
                <c:pt idx="8793">
                  <c:v>195.99781666666667</c:v>
                </c:pt>
                <c:pt idx="8794">
                  <c:v>196.01476666666667</c:v>
                </c:pt>
                <c:pt idx="8795">
                  <c:v>196.03156666666666</c:v>
                </c:pt>
                <c:pt idx="8796">
                  <c:v>196.04748333333333</c:v>
                </c:pt>
                <c:pt idx="8797">
                  <c:v>196.06413333333333</c:v>
                </c:pt>
                <c:pt idx="8798">
                  <c:v>196.08081666666666</c:v>
                </c:pt>
                <c:pt idx="8799">
                  <c:v>196.09743333333333</c:v>
                </c:pt>
                <c:pt idx="8800">
                  <c:v>196.11423333333332</c:v>
                </c:pt>
                <c:pt idx="8801">
                  <c:v>196.13073333333332</c:v>
                </c:pt>
                <c:pt idx="8802">
                  <c:v>196.14801666666665</c:v>
                </c:pt>
                <c:pt idx="8803">
                  <c:v>196.16415000000001</c:v>
                </c:pt>
                <c:pt idx="8804">
                  <c:v>196.1808</c:v>
                </c:pt>
                <c:pt idx="8805">
                  <c:v>196.19751666666667</c:v>
                </c:pt>
                <c:pt idx="8806">
                  <c:v>196.21420000000001</c:v>
                </c:pt>
                <c:pt idx="8807">
                  <c:v>196.23085</c:v>
                </c:pt>
                <c:pt idx="8808">
                  <c:v>196.24751666666668</c:v>
                </c:pt>
                <c:pt idx="8809">
                  <c:v>196.26413333333332</c:v>
                </c:pt>
                <c:pt idx="8810">
                  <c:v>196.28081666666668</c:v>
                </c:pt>
                <c:pt idx="8811">
                  <c:v>196.29746666666668</c:v>
                </c:pt>
                <c:pt idx="8812">
                  <c:v>196.31424999999999</c:v>
                </c:pt>
                <c:pt idx="8813">
                  <c:v>196.33085</c:v>
                </c:pt>
                <c:pt idx="8814">
                  <c:v>196.34746666666666</c:v>
                </c:pt>
                <c:pt idx="8815">
                  <c:v>196.36415</c:v>
                </c:pt>
                <c:pt idx="8816">
                  <c:v>196.38081666666668</c:v>
                </c:pt>
                <c:pt idx="8817">
                  <c:v>196.39748333333333</c:v>
                </c:pt>
                <c:pt idx="8818">
                  <c:v>196.41415000000001</c:v>
                </c:pt>
                <c:pt idx="8819">
                  <c:v>196.43086666666667</c:v>
                </c:pt>
                <c:pt idx="8820">
                  <c:v>196.44748333333334</c:v>
                </c:pt>
                <c:pt idx="8821">
                  <c:v>196.46414999999999</c:v>
                </c:pt>
                <c:pt idx="8822">
                  <c:v>196.48081666666667</c:v>
                </c:pt>
                <c:pt idx="8823">
                  <c:v>196.49808333333334</c:v>
                </c:pt>
                <c:pt idx="8824">
                  <c:v>196.51420000000002</c:v>
                </c:pt>
                <c:pt idx="8825">
                  <c:v>196.53094999999999</c:v>
                </c:pt>
                <c:pt idx="8826">
                  <c:v>196.54763333333332</c:v>
                </c:pt>
                <c:pt idx="8827">
                  <c:v>196.5642</c:v>
                </c:pt>
                <c:pt idx="8828">
                  <c:v>196.58085</c:v>
                </c:pt>
                <c:pt idx="8829">
                  <c:v>196.5975</c:v>
                </c:pt>
                <c:pt idx="8830">
                  <c:v>196.61423333333332</c:v>
                </c:pt>
                <c:pt idx="8831">
                  <c:v>196.63095000000001</c:v>
                </c:pt>
                <c:pt idx="8832">
                  <c:v>196.64751666666669</c:v>
                </c:pt>
                <c:pt idx="8833">
                  <c:v>196.6643</c:v>
                </c:pt>
                <c:pt idx="8834">
                  <c:v>196.68095</c:v>
                </c:pt>
                <c:pt idx="8835">
                  <c:v>196.69753333333335</c:v>
                </c:pt>
                <c:pt idx="8836">
                  <c:v>196.71516666666668</c:v>
                </c:pt>
                <c:pt idx="8837">
                  <c:v>196.7312</c:v>
                </c:pt>
                <c:pt idx="8838">
                  <c:v>196.75181666666668</c:v>
                </c:pt>
                <c:pt idx="8839">
                  <c:v>196.76415</c:v>
                </c:pt>
                <c:pt idx="8840">
                  <c:v>196.78088333333332</c:v>
                </c:pt>
                <c:pt idx="8841">
                  <c:v>196.79761666666667</c:v>
                </c:pt>
                <c:pt idx="8842">
                  <c:v>196.81418333333335</c:v>
                </c:pt>
                <c:pt idx="8843">
                  <c:v>196.83089999999999</c:v>
                </c:pt>
                <c:pt idx="8844">
                  <c:v>196.84761666666665</c:v>
                </c:pt>
                <c:pt idx="8845">
                  <c:v>196.86426666666665</c:v>
                </c:pt>
                <c:pt idx="8846">
                  <c:v>196.88096666666667</c:v>
                </c:pt>
                <c:pt idx="8847">
                  <c:v>196.89761666666666</c:v>
                </c:pt>
                <c:pt idx="8848">
                  <c:v>196.9143</c:v>
                </c:pt>
                <c:pt idx="8849">
                  <c:v>196.93206666666669</c:v>
                </c:pt>
                <c:pt idx="8850">
                  <c:v>196.9477</c:v>
                </c:pt>
                <c:pt idx="8851">
                  <c:v>196.96423333333331</c:v>
                </c:pt>
                <c:pt idx="8852">
                  <c:v>196.98089999999999</c:v>
                </c:pt>
                <c:pt idx="8853">
                  <c:v>196.99756666666664</c:v>
                </c:pt>
                <c:pt idx="8854">
                  <c:v>197.01456666666667</c:v>
                </c:pt>
                <c:pt idx="8855">
                  <c:v>197.0308</c:v>
                </c:pt>
                <c:pt idx="8856">
                  <c:v>197.04753333333335</c:v>
                </c:pt>
                <c:pt idx="8857">
                  <c:v>197.06415000000001</c:v>
                </c:pt>
                <c:pt idx="8858">
                  <c:v>197.08080000000001</c:v>
                </c:pt>
                <c:pt idx="8859">
                  <c:v>197.09745000000001</c:v>
                </c:pt>
                <c:pt idx="8860">
                  <c:v>197.11406666666664</c:v>
                </c:pt>
                <c:pt idx="8861">
                  <c:v>197.13073333333332</c:v>
                </c:pt>
                <c:pt idx="8862">
                  <c:v>197.14741666666666</c:v>
                </c:pt>
                <c:pt idx="8863">
                  <c:v>197.16411666666667</c:v>
                </c:pt>
                <c:pt idx="8864">
                  <c:v>197.1808</c:v>
                </c:pt>
                <c:pt idx="8865">
                  <c:v>197.19743333333332</c:v>
                </c:pt>
                <c:pt idx="8866">
                  <c:v>197.21414999999999</c:v>
                </c:pt>
                <c:pt idx="8867">
                  <c:v>197.23076666666665</c:v>
                </c:pt>
                <c:pt idx="8868">
                  <c:v>197.2475</c:v>
                </c:pt>
                <c:pt idx="8869">
                  <c:v>197.26416666666668</c:v>
                </c:pt>
                <c:pt idx="8870">
                  <c:v>197.28085000000002</c:v>
                </c:pt>
                <c:pt idx="8871">
                  <c:v>197.29750000000001</c:v>
                </c:pt>
                <c:pt idx="8872">
                  <c:v>197.31406666666666</c:v>
                </c:pt>
                <c:pt idx="8873">
                  <c:v>197.33076666666665</c:v>
                </c:pt>
                <c:pt idx="8874">
                  <c:v>197.34748333333334</c:v>
                </c:pt>
                <c:pt idx="8875">
                  <c:v>197.36413333333334</c:v>
                </c:pt>
                <c:pt idx="8876">
                  <c:v>197.38076666666666</c:v>
                </c:pt>
                <c:pt idx="8877">
                  <c:v>197.39741666666666</c:v>
                </c:pt>
                <c:pt idx="8878">
                  <c:v>197.41416666666666</c:v>
                </c:pt>
                <c:pt idx="8879">
                  <c:v>197.43076666666667</c:v>
                </c:pt>
                <c:pt idx="8880">
                  <c:v>197.44746666666666</c:v>
                </c:pt>
                <c:pt idx="8881">
                  <c:v>197.4641</c:v>
                </c:pt>
                <c:pt idx="8882">
                  <c:v>197.48091666666667</c:v>
                </c:pt>
                <c:pt idx="8883">
                  <c:v>197.49806666666666</c:v>
                </c:pt>
                <c:pt idx="8884">
                  <c:v>197.51420000000002</c:v>
                </c:pt>
                <c:pt idx="8885">
                  <c:v>197.53093333333334</c:v>
                </c:pt>
                <c:pt idx="8886">
                  <c:v>197.54759999999999</c:v>
                </c:pt>
                <c:pt idx="8887">
                  <c:v>197.56423333333333</c:v>
                </c:pt>
                <c:pt idx="8888">
                  <c:v>197.58101666666667</c:v>
                </c:pt>
                <c:pt idx="8889">
                  <c:v>197.59756666666667</c:v>
                </c:pt>
                <c:pt idx="8890">
                  <c:v>197.61425</c:v>
                </c:pt>
                <c:pt idx="8891">
                  <c:v>197.63098333333335</c:v>
                </c:pt>
                <c:pt idx="8892">
                  <c:v>197.64763333333335</c:v>
                </c:pt>
                <c:pt idx="8893">
                  <c:v>197.66438333333332</c:v>
                </c:pt>
                <c:pt idx="8894">
                  <c:v>197.68105</c:v>
                </c:pt>
                <c:pt idx="8895">
                  <c:v>197.69765000000001</c:v>
                </c:pt>
                <c:pt idx="8896">
                  <c:v>197.71431666666666</c:v>
                </c:pt>
                <c:pt idx="8897">
                  <c:v>197.73091666666667</c:v>
                </c:pt>
                <c:pt idx="8898">
                  <c:v>197.74758333333332</c:v>
                </c:pt>
                <c:pt idx="8899">
                  <c:v>197.76418333333334</c:v>
                </c:pt>
                <c:pt idx="8900">
                  <c:v>197.7809</c:v>
                </c:pt>
                <c:pt idx="8901">
                  <c:v>197.79771666666664</c:v>
                </c:pt>
                <c:pt idx="8902">
                  <c:v>197.81418333333335</c:v>
                </c:pt>
                <c:pt idx="8903">
                  <c:v>197.83095</c:v>
                </c:pt>
                <c:pt idx="8904">
                  <c:v>197.84753333333336</c:v>
                </c:pt>
                <c:pt idx="8905">
                  <c:v>197.86426666666665</c:v>
                </c:pt>
                <c:pt idx="8906">
                  <c:v>197.88083333333333</c:v>
                </c:pt>
                <c:pt idx="8907">
                  <c:v>197.89756666666665</c:v>
                </c:pt>
                <c:pt idx="8908">
                  <c:v>197.9143</c:v>
                </c:pt>
                <c:pt idx="8909">
                  <c:v>197.93098333333333</c:v>
                </c:pt>
                <c:pt idx="8910">
                  <c:v>197.94786666666667</c:v>
                </c:pt>
                <c:pt idx="8911">
                  <c:v>197.96416666666667</c:v>
                </c:pt>
                <c:pt idx="8912">
                  <c:v>197.98085</c:v>
                </c:pt>
                <c:pt idx="8913">
                  <c:v>197.99753333333334</c:v>
                </c:pt>
                <c:pt idx="8914">
                  <c:v>198.01456666666667</c:v>
                </c:pt>
                <c:pt idx="8915">
                  <c:v>198.03078333333332</c:v>
                </c:pt>
                <c:pt idx="8916">
                  <c:v>198.04753333333335</c:v>
                </c:pt>
                <c:pt idx="8917">
                  <c:v>198.06411666666665</c:v>
                </c:pt>
                <c:pt idx="8918">
                  <c:v>198.08074999999999</c:v>
                </c:pt>
                <c:pt idx="8919">
                  <c:v>198.09738333333334</c:v>
                </c:pt>
                <c:pt idx="8920">
                  <c:v>198.11408333333333</c:v>
                </c:pt>
                <c:pt idx="8921">
                  <c:v>198.13074999999998</c:v>
                </c:pt>
                <c:pt idx="8922">
                  <c:v>198.14746666666667</c:v>
                </c:pt>
                <c:pt idx="8923">
                  <c:v>198.16409999999999</c:v>
                </c:pt>
                <c:pt idx="8924">
                  <c:v>198.18074999999999</c:v>
                </c:pt>
                <c:pt idx="8925">
                  <c:v>198.19746666666666</c:v>
                </c:pt>
                <c:pt idx="8926">
                  <c:v>198.21393333333333</c:v>
                </c:pt>
                <c:pt idx="8927">
                  <c:v>198.23079999999999</c:v>
                </c:pt>
                <c:pt idx="8928">
                  <c:v>198.24948333333333</c:v>
                </c:pt>
                <c:pt idx="8929">
                  <c:v>198.26418333333334</c:v>
                </c:pt>
                <c:pt idx="8930">
                  <c:v>198.2808</c:v>
                </c:pt>
                <c:pt idx="8931">
                  <c:v>198.29745</c:v>
                </c:pt>
                <c:pt idx="8932">
                  <c:v>198.31418333333335</c:v>
                </c:pt>
                <c:pt idx="8933">
                  <c:v>198.33083333333335</c:v>
                </c:pt>
                <c:pt idx="8934">
                  <c:v>198.3475</c:v>
                </c:pt>
                <c:pt idx="8935">
                  <c:v>198.36409999999998</c:v>
                </c:pt>
                <c:pt idx="8936">
                  <c:v>198.38083333333333</c:v>
                </c:pt>
                <c:pt idx="8937">
                  <c:v>198.39739999999998</c:v>
                </c:pt>
                <c:pt idx="8938">
                  <c:v>198.41413333333333</c:v>
                </c:pt>
                <c:pt idx="8939">
                  <c:v>198.43076666666667</c:v>
                </c:pt>
                <c:pt idx="8940">
                  <c:v>198.44748333333334</c:v>
                </c:pt>
                <c:pt idx="8941">
                  <c:v>198.46411666666665</c:v>
                </c:pt>
                <c:pt idx="8942">
                  <c:v>198.48075</c:v>
                </c:pt>
                <c:pt idx="8943">
                  <c:v>198.4984</c:v>
                </c:pt>
                <c:pt idx="8944">
                  <c:v>198.51423333333332</c:v>
                </c:pt>
                <c:pt idx="8945">
                  <c:v>198.53093333333334</c:v>
                </c:pt>
                <c:pt idx="8946">
                  <c:v>198.54750000000001</c:v>
                </c:pt>
                <c:pt idx="8947">
                  <c:v>198.56428333333332</c:v>
                </c:pt>
                <c:pt idx="8948">
                  <c:v>198.58088333333333</c:v>
                </c:pt>
                <c:pt idx="8949">
                  <c:v>198.59753333333336</c:v>
                </c:pt>
                <c:pt idx="8950">
                  <c:v>198.61416666666668</c:v>
                </c:pt>
                <c:pt idx="8951">
                  <c:v>198.63088333333332</c:v>
                </c:pt>
                <c:pt idx="8952">
                  <c:v>198.64756666666665</c:v>
                </c:pt>
                <c:pt idx="8953">
                  <c:v>198.66418333333334</c:v>
                </c:pt>
                <c:pt idx="8954">
                  <c:v>198.68093333333334</c:v>
                </c:pt>
                <c:pt idx="8955">
                  <c:v>198.69753333333335</c:v>
                </c:pt>
                <c:pt idx="8956">
                  <c:v>198.71448333333333</c:v>
                </c:pt>
                <c:pt idx="8957">
                  <c:v>198.73081666666667</c:v>
                </c:pt>
                <c:pt idx="8958">
                  <c:v>198.7475</c:v>
                </c:pt>
                <c:pt idx="8959">
                  <c:v>198.76415</c:v>
                </c:pt>
                <c:pt idx="8960">
                  <c:v>198.78088333333332</c:v>
                </c:pt>
                <c:pt idx="8961">
                  <c:v>198.79766666666669</c:v>
                </c:pt>
                <c:pt idx="8962">
                  <c:v>198.81431666666668</c:v>
                </c:pt>
                <c:pt idx="8963">
                  <c:v>198.83085</c:v>
                </c:pt>
                <c:pt idx="8964">
                  <c:v>198.84765000000002</c:v>
                </c:pt>
                <c:pt idx="8965">
                  <c:v>198.86416666666668</c:v>
                </c:pt>
                <c:pt idx="8966">
                  <c:v>198.88083333333333</c:v>
                </c:pt>
                <c:pt idx="8967">
                  <c:v>198.89755</c:v>
                </c:pt>
                <c:pt idx="8968">
                  <c:v>198.91433333333333</c:v>
                </c:pt>
                <c:pt idx="8969">
                  <c:v>198.93083333333334</c:v>
                </c:pt>
                <c:pt idx="8970">
                  <c:v>198.94754999999998</c:v>
                </c:pt>
                <c:pt idx="8971">
                  <c:v>198.96430000000001</c:v>
                </c:pt>
                <c:pt idx="8972">
                  <c:v>198.98091666666667</c:v>
                </c:pt>
                <c:pt idx="8973">
                  <c:v>198.99753333333334</c:v>
                </c:pt>
                <c:pt idx="8974">
                  <c:v>199.01456666666667</c:v>
                </c:pt>
                <c:pt idx="8975">
                  <c:v>199.03085000000002</c:v>
                </c:pt>
                <c:pt idx="8976">
                  <c:v>199.04751666666667</c:v>
                </c:pt>
                <c:pt idx="8977">
                  <c:v>199.06396666666666</c:v>
                </c:pt>
                <c:pt idx="8978">
                  <c:v>199.08058333333332</c:v>
                </c:pt>
                <c:pt idx="8979">
                  <c:v>199.09745000000001</c:v>
                </c:pt>
                <c:pt idx="8980">
                  <c:v>199.11409999999998</c:v>
                </c:pt>
                <c:pt idx="8981">
                  <c:v>199.13078333333334</c:v>
                </c:pt>
                <c:pt idx="8982">
                  <c:v>199.14741666666666</c:v>
                </c:pt>
                <c:pt idx="8983">
                  <c:v>199.16460000000001</c:v>
                </c:pt>
                <c:pt idx="8984">
                  <c:v>199.1808</c:v>
                </c:pt>
                <c:pt idx="8985">
                  <c:v>199.19743333333332</c:v>
                </c:pt>
                <c:pt idx="8986">
                  <c:v>199.21408333333332</c:v>
                </c:pt>
                <c:pt idx="8987">
                  <c:v>199.23076666666665</c:v>
                </c:pt>
                <c:pt idx="8988">
                  <c:v>199.24751666666668</c:v>
                </c:pt>
                <c:pt idx="8989">
                  <c:v>199.26421666666664</c:v>
                </c:pt>
                <c:pt idx="8990">
                  <c:v>199.28086666666667</c:v>
                </c:pt>
                <c:pt idx="8991">
                  <c:v>199.29748333333333</c:v>
                </c:pt>
                <c:pt idx="8992">
                  <c:v>199.3141</c:v>
                </c:pt>
                <c:pt idx="8993">
                  <c:v>199.33073333333331</c:v>
                </c:pt>
                <c:pt idx="8994">
                  <c:v>199.34746666666666</c:v>
                </c:pt>
                <c:pt idx="8995">
                  <c:v>199.36411666666666</c:v>
                </c:pt>
                <c:pt idx="8996">
                  <c:v>199.38076666666666</c:v>
                </c:pt>
                <c:pt idx="8997">
                  <c:v>199.39748333333333</c:v>
                </c:pt>
                <c:pt idx="8998">
                  <c:v>199.41418333333334</c:v>
                </c:pt>
                <c:pt idx="8999">
                  <c:v>199.43088333333333</c:v>
                </c:pt>
                <c:pt idx="9000">
                  <c:v>199.44748333333334</c:v>
                </c:pt>
                <c:pt idx="9001">
                  <c:v>199.46413333333334</c:v>
                </c:pt>
                <c:pt idx="9002">
                  <c:v>199.48078333333333</c:v>
                </c:pt>
                <c:pt idx="9003">
                  <c:v>199.49796666666668</c:v>
                </c:pt>
                <c:pt idx="9004">
                  <c:v>199.51420000000002</c:v>
                </c:pt>
                <c:pt idx="9005">
                  <c:v>199.5309</c:v>
                </c:pt>
                <c:pt idx="9006">
                  <c:v>199.54753333333335</c:v>
                </c:pt>
                <c:pt idx="9007">
                  <c:v>199.56428333333332</c:v>
                </c:pt>
                <c:pt idx="9008">
                  <c:v>199.58088333333333</c:v>
                </c:pt>
                <c:pt idx="9009">
                  <c:v>199.5976</c:v>
                </c:pt>
                <c:pt idx="9010">
                  <c:v>199.61418333333333</c:v>
                </c:pt>
                <c:pt idx="9011">
                  <c:v>199.63085000000001</c:v>
                </c:pt>
                <c:pt idx="9012">
                  <c:v>199.64763333333335</c:v>
                </c:pt>
                <c:pt idx="9013">
                  <c:v>199.66435000000001</c:v>
                </c:pt>
                <c:pt idx="9014">
                  <c:v>199.68098333333333</c:v>
                </c:pt>
                <c:pt idx="9015">
                  <c:v>199.69750000000002</c:v>
                </c:pt>
                <c:pt idx="9016">
                  <c:v>199.71420000000001</c:v>
                </c:pt>
                <c:pt idx="9017">
                  <c:v>199.73095000000001</c:v>
                </c:pt>
                <c:pt idx="9018">
                  <c:v>199.74753333333334</c:v>
                </c:pt>
                <c:pt idx="9019">
                  <c:v>199.76415</c:v>
                </c:pt>
                <c:pt idx="9020">
                  <c:v>199.78096666666667</c:v>
                </c:pt>
                <c:pt idx="9021">
                  <c:v>199.79754999999997</c:v>
                </c:pt>
                <c:pt idx="9022">
                  <c:v>199.81440000000001</c:v>
                </c:pt>
                <c:pt idx="9023">
                  <c:v>199.83098333333334</c:v>
                </c:pt>
                <c:pt idx="9024">
                  <c:v>199.84761666666665</c:v>
                </c:pt>
                <c:pt idx="9025">
                  <c:v>199.86426666666665</c:v>
                </c:pt>
                <c:pt idx="9026">
                  <c:v>199.88121666666666</c:v>
                </c:pt>
                <c:pt idx="9027">
                  <c:v>199.89768333333333</c:v>
                </c:pt>
                <c:pt idx="9028">
                  <c:v>199.91435000000001</c:v>
                </c:pt>
                <c:pt idx="9029">
                  <c:v>199.93083333333334</c:v>
                </c:pt>
                <c:pt idx="9030">
                  <c:v>199.9477</c:v>
                </c:pt>
                <c:pt idx="9031">
                  <c:v>199.96416666666667</c:v>
                </c:pt>
                <c:pt idx="9032">
                  <c:v>199.98098333333334</c:v>
                </c:pt>
                <c:pt idx="9033">
                  <c:v>199.9975</c:v>
                </c:pt>
                <c:pt idx="9034">
                  <c:v>200.01453333333333</c:v>
                </c:pt>
                <c:pt idx="9035">
                  <c:v>200.03073333333333</c:v>
                </c:pt>
                <c:pt idx="9036">
                  <c:v>200.04741666666666</c:v>
                </c:pt>
                <c:pt idx="9037">
                  <c:v>200.0641</c:v>
                </c:pt>
                <c:pt idx="9038">
                  <c:v>200.08073333333331</c:v>
                </c:pt>
                <c:pt idx="9039">
                  <c:v>200.09745000000001</c:v>
                </c:pt>
                <c:pt idx="9040">
                  <c:v>200.11413333333334</c:v>
                </c:pt>
                <c:pt idx="9041">
                  <c:v>200.13076666666666</c:v>
                </c:pt>
                <c:pt idx="9042">
                  <c:v>200.14750000000001</c:v>
                </c:pt>
                <c:pt idx="9043">
                  <c:v>200.16415000000001</c:v>
                </c:pt>
                <c:pt idx="9044">
                  <c:v>200.18078333333332</c:v>
                </c:pt>
                <c:pt idx="9045">
                  <c:v>200.19746666666666</c:v>
                </c:pt>
                <c:pt idx="9046">
                  <c:v>200.21414999999999</c:v>
                </c:pt>
                <c:pt idx="9047">
                  <c:v>200.23079999999999</c:v>
                </c:pt>
                <c:pt idx="9048">
                  <c:v>200.24744999999999</c:v>
                </c:pt>
                <c:pt idx="9049">
                  <c:v>200.26416666666668</c:v>
                </c:pt>
                <c:pt idx="9050">
                  <c:v>200.2808</c:v>
                </c:pt>
                <c:pt idx="9051">
                  <c:v>200.29745</c:v>
                </c:pt>
                <c:pt idx="9052">
                  <c:v>200.31418333333335</c:v>
                </c:pt>
                <c:pt idx="9053">
                  <c:v>200.33076666666665</c:v>
                </c:pt>
                <c:pt idx="9054">
                  <c:v>200.34745000000001</c:v>
                </c:pt>
                <c:pt idx="9055">
                  <c:v>200.36408333333333</c:v>
                </c:pt>
                <c:pt idx="9056">
                  <c:v>200.38081666666668</c:v>
                </c:pt>
                <c:pt idx="9057">
                  <c:v>200.39750000000001</c:v>
                </c:pt>
                <c:pt idx="9058">
                  <c:v>200.41408333333331</c:v>
                </c:pt>
                <c:pt idx="9059">
                  <c:v>200.43083333333334</c:v>
                </c:pt>
                <c:pt idx="9060">
                  <c:v>200.44806666666668</c:v>
                </c:pt>
                <c:pt idx="9061">
                  <c:v>200.46443333333335</c:v>
                </c:pt>
                <c:pt idx="9062">
                  <c:v>200.48089999999999</c:v>
                </c:pt>
                <c:pt idx="9063">
                  <c:v>200.49888333333334</c:v>
                </c:pt>
                <c:pt idx="9064">
                  <c:v>200.51454999999999</c:v>
                </c:pt>
                <c:pt idx="9065">
                  <c:v>200.53108333333333</c:v>
                </c:pt>
                <c:pt idx="9066">
                  <c:v>200.54829999999998</c:v>
                </c:pt>
                <c:pt idx="9067">
                  <c:v>200.56436666666664</c:v>
                </c:pt>
                <c:pt idx="9068">
                  <c:v>200.58104999999998</c:v>
                </c:pt>
                <c:pt idx="9069">
                  <c:v>200.59758333333332</c:v>
                </c:pt>
                <c:pt idx="9070">
                  <c:v>200.61433333333335</c:v>
                </c:pt>
                <c:pt idx="9071">
                  <c:v>200.63085000000001</c:v>
                </c:pt>
                <c:pt idx="9072">
                  <c:v>200.64759999999998</c:v>
                </c:pt>
                <c:pt idx="9073">
                  <c:v>200.66415000000001</c:v>
                </c:pt>
                <c:pt idx="9074">
                  <c:v>200.68093333333334</c:v>
                </c:pt>
                <c:pt idx="9075">
                  <c:v>200.69750000000002</c:v>
                </c:pt>
                <c:pt idx="9076">
                  <c:v>200.71418333333335</c:v>
                </c:pt>
                <c:pt idx="9077">
                  <c:v>200.73091666666667</c:v>
                </c:pt>
                <c:pt idx="9078">
                  <c:v>200.74753333333334</c:v>
                </c:pt>
                <c:pt idx="9079">
                  <c:v>200.76418333333334</c:v>
                </c:pt>
                <c:pt idx="9080">
                  <c:v>200.78085000000002</c:v>
                </c:pt>
                <c:pt idx="9081">
                  <c:v>200.79750000000001</c:v>
                </c:pt>
                <c:pt idx="9082">
                  <c:v>200.8143</c:v>
                </c:pt>
                <c:pt idx="9083">
                  <c:v>200.83088333333333</c:v>
                </c:pt>
                <c:pt idx="9084">
                  <c:v>200.84758333333332</c:v>
                </c:pt>
                <c:pt idx="9085">
                  <c:v>200.86426666666665</c:v>
                </c:pt>
                <c:pt idx="9086">
                  <c:v>200.88093333333333</c:v>
                </c:pt>
                <c:pt idx="9087">
                  <c:v>200.89751666666669</c:v>
                </c:pt>
                <c:pt idx="9088">
                  <c:v>200.91418333333334</c:v>
                </c:pt>
                <c:pt idx="9089">
                  <c:v>200.93083333333334</c:v>
                </c:pt>
                <c:pt idx="9090">
                  <c:v>200.94758333333331</c:v>
                </c:pt>
                <c:pt idx="9091">
                  <c:v>200.96439999999998</c:v>
                </c:pt>
                <c:pt idx="9092">
                  <c:v>200.98100000000002</c:v>
                </c:pt>
                <c:pt idx="9093">
                  <c:v>200.99751666666668</c:v>
                </c:pt>
                <c:pt idx="9094">
                  <c:v>201.01453333333333</c:v>
                </c:pt>
                <c:pt idx="9095">
                  <c:v>201.03076666666666</c:v>
                </c:pt>
                <c:pt idx="9096">
                  <c:v>201.04751666666667</c:v>
                </c:pt>
                <c:pt idx="9097">
                  <c:v>201.06415000000001</c:v>
                </c:pt>
                <c:pt idx="9098">
                  <c:v>201.08083333333335</c:v>
                </c:pt>
                <c:pt idx="9099">
                  <c:v>201.09754999999998</c:v>
                </c:pt>
                <c:pt idx="9100">
                  <c:v>201.11420000000001</c:v>
                </c:pt>
                <c:pt idx="9101">
                  <c:v>201.13076666666666</c:v>
                </c:pt>
                <c:pt idx="9102">
                  <c:v>201.14743333333334</c:v>
                </c:pt>
                <c:pt idx="9103">
                  <c:v>201.16443333333333</c:v>
                </c:pt>
                <c:pt idx="9104">
                  <c:v>201.18098333333333</c:v>
                </c:pt>
                <c:pt idx="9105">
                  <c:v>201.19761666666668</c:v>
                </c:pt>
                <c:pt idx="9106">
                  <c:v>201.21426666666667</c:v>
                </c:pt>
                <c:pt idx="9107">
                  <c:v>201.23104999999998</c:v>
                </c:pt>
                <c:pt idx="9108">
                  <c:v>201.24766666666667</c:v>
                </c:pt>
                <c:pt idx="9109">
                  <c:v>201.26558333333332</c:v>
                </c:pt>
                <c:pt idx="9110">
                  <c:v>201.28086666666667</c:v>
                </c:pt>
                <c:pt idx="9111">
                  <c:v>201.29750000000001</c:v>
                </c:pt>
                <c:pt idx="9112">
                  <c:v>201.3141</c:v>
                </c:pt>
                <c:pt idx="9113">
                  <c:v>201.33080000000001</c:v>
                </c:pt>
                <c:pt idx="9114">
                  <c:v>201.34748333333334</c:v>
                </c:pt>
                <c:pt idx="9115">
                  <c:v>201.36413333333334</c:v>
                </c:pt>
                <c:pt idx="9116">
                  <c:v>201.38073333333332</c:v>
                </c:pt>
                <c:pt idx="9117">
                  <c:v>201.39744999999999</c:v>
                </c:pt>
                <c:pt idx="9118">
                  <c:v>201.41413333333333</c:v>
                </c:pt>
                <c:pt idx="9119">
                  <c:v>201.4308</c:v>
                </c:pt>
                <c:pt idx="9120">
                  <c:v>201.44748333333334</c:v>
                </c:pt>
                <c:pt idx="9121">
                  <c:v>201.46414999999999</c:v>
                </c:pt>
                <c:pt idx="9122">
                  <c:v>201.48086666666669</c:v>
                </c:pt>
                <c:pt idx="9123">
                  <c:v>201.49806666666666</c:v>
                </c:pt>
                <c:pt idx="9124">
                  <c:v>201.51421666666664</c:v>
                </c:pt>
                <c:pt idx="9125">
                  <c:v>201.53081666666668</c:v>
                </c:pt>
                <c:pt idx="9126">
                  <c:v>201.54751666666667</c:v>
                </c:pt>
                <c:pt idx="9127">
                  <c:v>201.56418333333335</c:v>
                </c:pt>
                <c:pt idx="9128">
                  <c:v>201.58093333333332</c:v>
                </c:pt>
                <c:pt idx="9129">
                  <c:v>201.59763333333333</c:v>
                </c:pt>
                <c:pt idx="9130">
                  <c:v>201.61443333333332</c:v>
                </c:pt>
                <c:pt idx="9131">
                  <c:v>201.63221666666669</c:v>
                </c:pt>
                <c:pt idx="9132">
                  <c:v>201.64885000000001</c:v>
                </c:pt>
                <c:pt idx="9133">
                  <c:v>201.66446666666667</c:v>
                </c:pt>
                <c:pt idx="9134">
                  <c:v>201.68088333333333</c:v>
                </c:pt>
                <c:pt idx="9135">
                  <c:v>201.69761666666668</c:v>
                </c:pt>
                <c:pt idx="9136">
                  <c:v>201.71420000000001</c:v>
                </c:pt>
                <c:pt idx="9137">
                  <c:v>201.73088333333331</c:v>
                </c:pt>
                <c:pt idx="9138">
                  <c:v>201.74758333333332</c:v>
                </c:pt>
                <c:pt idx="9139">
                  <c:v>201.76431666666667</c:v>
                </c:pt>
                <c:pt idx="9140">
                  <c:v>201.78086666666667</c:v>
                </c:pt>
                <c:pt idx="9141">
                  <c:v>201.79761666666667</c:v>
                </c:pt>
                <c:pt idx="9142">
                  <c:v>201.81433333333334</c:v>
                </c:pt>
                <c:pt idx="9143">
                  <c:v>201.83088333333333</c:v>
                </c:pt>
                <c:pt idx="9144">
                  <c:v>201.84751666666668</c:v>
                </c:pt>
                <c:pt idx="9145">
                  <c:v>201.86431666666667</c:v>
                </c:pt>
                <c:pt idx="9146">
                  <c:v>201.88095000000001</c:v>
                </c:pt>
                <c:pt idx="9147">
                  <c:v>201.89758333333333</c:v>
                </c:pt>
                <c:pt idx="9148">
                  <c:v>201.91424999999998</c:v>
                </c:pt>
                <c:pt idx="9149">
                  <c:v>201.93096666666668</c:v>
                </c:pt>
                <c:pt idx="9150">
                  <c:v>201.94751666666667</c:v>
                </c:pt>
                <c:pt idx="9151">
                  <c:v>201.96435000000002</c:v>
                </c:pt>
                <c:pt idx="9152">
                  <c:v>201.98096666666666</c:v>
                </c:pt>
                <c:pt idx="9153">
                  <c:v>201.99748333333335</c:v>
                </c:pt>
                <c:pt idx="9154">
                  <c:v>202.01453333333333</c:v>
                </c:pt>
                <c:pt idx="9155">
                  <c:v>202.03094999999999</c:v>
                </c:pt>
                <c:pt idx="9156">
                  <c:v>202.04768333333334</c:v>
                </c:pt>
                <c:pt idx="9157">
                  <c:v>202.06436666666664</c:v>
                </c:pt>
                <c:pt idx="9158">
                  <c:v>202.08104999999998</c:v>
                </c:pt>
                <c:pt idx="9159">
                  <c:v>202.09771666666666</c:v>
                </c:pt>
                <c:pt idx="9160">
                  <c:v>202.11436666666665</c:v>
                </c:pt>
                <c:pt idx="9161">
                  <c:v>202.13095000000001</c:v>
                </c:pt>
                <c:pt idx="9162">
                  <c:v>202.14761666666666</c:v>
                </c:pt>
                <c:pt idx="9163">
                  <c:v>202.16431666666668</c:v>
                </c:pt>
                <c:pt idx="9164">
                  <c:v>202.18091666666666</c:v>
                </c:pt>
                <c:pt idx="9165">
                  <c:v>202.19831666666667</c:v>
                </c:pt>
                <c:pt idx="9166">
                  <c:v>202.21411666666665</c:v>
                </c:pt>
                <c:pt idx="9167">
                  <c:v>202.23076666666665</c:v>
                </c:pt>
                <c:pt idx="9168">
                  <c:v>202.24753333333334</c:v>
                </c:pt>
                <c:pt idx="9169">
                  <c:v>202.26411666666667</c:v>
                </c:pt>
                <c:pt idx="9170">
                  <c:v>202.28073333333333</c:v>
                </c:pt>
                <c:pt idx="9171">
                  <c:v>202.29745</c:v>
                </c:pt>
                <c:pt idx="9172">
                  <c:v>202.31415000000001</c:v>
                </c:pt>
                <c:pt idx="9173">
                  <c:v>202.33078333333333</c:v>
                </c:pt>
                <c:pt idx="9174">
                  <c:v>202.34743333333333</c:v>
                </c:pt>
                <c:pt idx="9175">
                  <c:v>202.36421666666666</c:v>
                </c:pt>
                <c:pt idx="9176">
                  <c:v>202.38081666666668</c:v>
                </c:pt>
                <c:pt idx="9177">
                  <c:v>202.39743333333334</c:v>
                </c:pt>
                <c:pt idx="9178">
                  <c:v>202.41413333333333</c:v>
                </c:pt>
                <c:pt idx="9179">
                  <c:v>202.43078333333332</c:v>
                </c:pt>
                <c:pt idx="9180">
                  <c:v>202.44750000000002</c:v>
                </c:pt>
                <c:pt idx="9181">
                  <c:v>202.46411666666665</c:v>
                </c:pt>
                <c:pt idx="9182">
                  <c:v>202.48078333333333</c:v>
                </c:pt>
                <c:pt idx="9183">
                  <c:v>202.49821666666668</c:v>
                </c:pt>
                <c:pt idx="9184">
                  <c:v>202.51418333333334</c:v>
                </c:pt>
                <c:pt idx="9185">
                  <c:v>202.53094999999999</c:v>
                </c:pt>
                <c:pt idx="9186">
                  <c:v>202.54759999999999</c:v>
                </c:pt>
                <c:pt idx="9187">
                  <c:v>202.5642</c:v>
                </c:pt>
                <c:pt idx="9188">
                  <c:v>202.58098333333334</c:v>
                </c:pt>
                <c:pt idx="9189">
                  <c:v>202.59748333333334</c:v>
                </c:pt>
                <c:pt idx="9190">
                  <c:v>202.61423333333332</c:v>
                </c:pt>
                <c:pt idx="9191">
                  <c:v>202.63085000000001</c:v>
                </c:pt>
                <c:pt idx="9192">
                  <c:v>202.64763333333335</c:v>
                </c:pt>
                <c:pt idx="9193">
                  <c:v>202.66418333333334</c:v>
                </c:pt>
                <c:pt idx="9194">
                  <c:v>202.68100000000001</c:v>
                </c:pt>
                <c:pt idx="9195">
                  <c:v>202.69765000000001</c:v>
                </c:pt>
                <c:pt idx="9196">
                  <c:v>202.71431666666666</c:v>
                </c:pt>
                <c:pt idx="9197">
                  <c:v>202.73100000000002</c:v>
                </c:pt>
                <c:pt idx="9198">
                  <c:v>202.74766666666667</c:v>
                </c:pt>
                <c:pt idx="9199">
                  <c:v>202.76426666666666</c:v>
                </c:pt>
                <c:pt idx="9200">
                  <c:v>202.78096666666667</c:v>
                </c:pt>
                <c:pt idx="9201">
                  <c:v>202.79756666666665</c:v>
                </c:pt>
                <c:pt idx="9202">
                  <c:v>202.81418333333335</c:v>
                </c:pt>
                <c:pt idx="9203">
                  <c:v>202.83088333333333</c:v>
                </c:pt>
                <c:pt idx="9204">
                  <c:v>202.84765000000002</c:v>
                </c:pt>
                <c:pt idx="9205">
                  <c:v>202.86418333333333</c:v>
                </c:pt>
                <c:pt idx="9206">
                  <c:v>202.88091666666665</c:v>
                </c:pt>
                <c:pt idx="9207">
                  <c:v>202.89750000000001</c:v>
                </c:pt>
                <c:pt idx="9208">
                  <c:v>202.9143</c:v>
                </c:pt>
                <c:pt idx="9209">
                  <c:v>202.93095</c:v>
                </c:pt>
                <c:pt idx="9210">
                  <c:v>202.94753333333335</c:v>
                </c:pt>
                <c:pt idx="9211">
                  <c:v>202.96431666666666</c:v>
                </c:pt>
                <c:pt idx="9212">
                  <c:v>202.98095000000001</c:v>
                </c:pt>
                <c:pt idx="9213">
                  <c:v>202.99766666666667</c:v>
                </c:pt>
                <c:pt idx="9214">
                  <c:v>203.01485</c:v>
                </c:pt>
                <c:pt idx="9215">
                  <c:v>203.03081666666668</c:v>
                </c:pt>
                <c:pt idx="9216">
                  <c:v>203.04745</c:v>
                </c:pt>
                <c:pt idx="9217">
                  <c:v>203.06411666666665</c:v>
                </c:pt>
                <c:pt idx="9218">
                  <c:v>203.08083333333335</c:v>
                </c:pt>
                <c:pt idx="9219">
                  <c:v>203.09751666666668</c:v>
                </c:pt>
                <c:pt idx="9220">
                  <c:v>203.11411666666666</c:v>
                </c:pt>
                <c:pt idx="9221">
                  <c:v>203.13078333333334</c:v>
                </c:pt>
                <c:pt idx="9222">
                  <c:v>203.14739999999998</c:v>
                </c:pt>
                <c:pt idx="9223">
                  <c:v>203.16411666666667</c:v>
                </c:pt>
                <c:pt idx="9224">
                  <c:v>203.1808</c:v>
                </c:pt>
                <c:pt idx="9225">
                  <c:v>203.19746666666666</c:v>
                </c:pt>
                <c:pt idx="9226">
                  <c:v>203.21406666666664</c:v>
                </c:pt>
                <c:pt idx="9227">
                  <c:v>203.23076666666665</c:v>
                </c:pt>
                <c:pt idx="9228">
                  <c:v>203.24751666666668</c:v>
                </c:pt>
                <c:pt idx="9229">
                  <c:v>203.26405000000003</c:v>
                </c:pt>
                <c:pt idx="9230">
                  <c:v>203.28078333333332</c:v>
                </c:pt>
                <c:pt idx="9231">
                  <c:v>203.29745</c:v>
                </c:pt>
                <c:pt idx="9232">
                  <c:v>203.31413333333333</c:v>
                </c:pt>
                <c:pt idx="9233">
                  <c:v>203.33073333333331</c:v>
                </c:pt>
                <c:pt idx="9234">
                  <c:v>203.34751666666668</c:v>
                </c:pt>
                <c:pt idx="9235">
                  <c:v>203.36416666666668</c:v>
                </c:pt>
                <c:pt idx="9236">
                  <c:v>203.38078333333334</c:v>
                </c:pt>
                <c:pt idx="9237">
                  <c:v>203.39743333333334</c:v>
                </c:pt>
                <c:pt idx="9238">
                  <c:v>203.41418333333334</c:v>
                </c:pt>
                <c:pt idx="9239">
                  <c:v>203.43073333333331</c:v>
                </c:pt>
                <c:pt idx="9240">
                  <c:v>203.44743333333332</c:v>
                </c:pt>
                <c:pt idx="9241">
                  <c:v>203.46426666666667</c:v>
                </c:pt>
                <c:pt idx="9242">
                  <c:v>203.48079999999999</c:v>
                </c:pt>
                <c:pt idx="9243">
                  <c:v>203.49883333333335</c:v>
                </c:pt>
                <c:pt idx="9244">
                  <c:v>203.51454999999999</c:v>
                </c:pt>
                <c:pt idx="9245">
                  <c:v>203.53123333333332</c:v>
                </c:pt>
                <c:pt idx="9246">
                  <c:v>203.54775000000001</c:v>
                </c:pt>
                <c:pt idx="9247">
                  <c:v>203.56443333333334</c:v>
                </c:pt>
                <c:pt idx="9248">
                  <c:v>203.58109999999999</c:v>
                </c:pt>
                <c:pt idx="9249">
                  <c:v>203.5975</c:v>
                </c:pt>
                <c:pt idx="9250">
                  <c:v>203.61418333333333</c:v>
                </c:pt>
                <c:pt idx="9251">
                  <c:v>203.63093333333333</c:v>
                </c:pt>
                <c:pt idx="9252">
                  <c:v>203.64731666666665</c:v>
                </c:pt>
                <c:pt idx="9253">
                  <c:v>203.66441666666665</c:v>
                </c:pt>
                <c:pt idx="9254">
                  <c:v>203.68203333333335</c:v>
                </c:pt>
                <c:pt idx="9255">
                  <c:v>203.69793333333334</c:v>
                </c:pt>
                <c:pt idx="9256">
                  <c:v>203.71446666666668</c:v>
                </c:pt>
                <c:pt idx="9257">
                  <c:v>203.73111666666668</c:v>
                </c:pt>
                <c:pt idx="9258">
                  <c:v>203.74786666666665</c:v>
                </c:pt>
                <c:pt idx="9259">
                  <c:v>203.76421666666664</c:v>
                </c:pt>
                <c:pt idx="9260">
                  <c:v>203.78086666666667</c:v>
                </c:pt>
                <c:pt idx="9261">
                  <c:v>203.79765</c:v>
                </c:pt>
                <c:pt idx="9262">
                  <c:v>203.81423333333333</c:v>
                </c:pt>
                <c:pt idx="9263">
                  <c:v>203.83085</c:v>
                </c:pt>
                <c:pt idx="9264">
                  <c:v>203.84756666666667</c:v>
                </c:pt>
                <c:pt idx="9265">
                  <c:v>203.86430000000001</c:v>
                </c:pt>
                <c:pt idx="9266">
                  <c:v>203.8809</c:v>
                </c:pt>
                <c:pt idx="9267">
                  <c:v>203.89758333333333</c:v>
                </c:pt>
                <c:pt idx="9268">
                  <c:v>203.91431666666668</c:v>
                </c:pt>
                <c:pt idx="9269">
                  <c:v>203.93085000000002</c:v>
                </c:pt>
                <c:pt idx="9270">
                  <c:v>203.94756666666666</c:v>
                </c:pt>
                <c:pt idx="9271">
                  <c:v>203.96416666666667</c:v>
                </c:pt>
                <c:pt idx="9272">
                  <c:v>203.98093333333333</c:v>
                </c:pt>
                <c:pt idx="9273">
                  <c:v>203.9975</c:v>
                </c:pt>
                <c:pt idx="9274">
                  <c:v>204.01478333333336</c:v>
                </c:pt>
                <c:pt idx="9275">
                  <c:v>204.03061666666665</c:v>
                </c:pt>
                <c:pt idx="9276">
                  <c:v>204.04773333333333</c:v>
                </c:pt>
                <c:pt idx="9277">
                  <c:v>204.06426666666667</c:v>
                </c:pt>
                <c:pt idx="9278">
                  <c:v>204.08101666666667</c:v>
                </c:pt>
                <c:pt idx="9279">
                  <c:v>204.09748333333334</c:v>
                </c:pt>
                <c:pt idx="9280">
                  <c:v>204.11538333333334</c:v>
                </c:pt>
                <c:pt idx="9281">
                  <c:v>204.13086666666669</c:v>
                </c:pt>
                <c:pt idx="9282">
                  <c:v>204.14751666666669</c:v>
                </c:pt>
                <c:pt idx="9283">
                  <c:v>204.16411666666667</c:v>
                </c:pt>
                <c:pt idx="9284">
                  <c:v>204.18078333333332</c:v>
                </c:pt>
                <c:pt idx="9285">
                  <c:v>204.19748333333334</c:v>
                </c:pt>
                <c:pt idx="9286">
                  <c:v>204.21408333333332</c:v>
                </c:pt>
                <c:pt idx="9287">
                  <c:v>204.23083333333335</c:v>
                </c:pt>
                <c:pt idx="9288">
                  <c:v>204.24743333333333</c:v>
                </c:pt>
                <c:pt idx="9289">
                  <c:v>204.26420000000002</c:v>
                </c:pt>
                <c:pt idx="9290">
                  <c:v>204.28085000000002</c:v>
                </c:pt>
                <c:pt idx="9291">
                  <c:v>204.29750000000001</c:v>
                </c:pt>
                <c:pt idx="9292">
                  <c:v>204.3142</c:v>
                </c:pt>
                <c:pt idx="9293">
                  <c:v>204.33078333333333</c:v>
                </c:pt>
                <c:pt idx="9294">
                  <c:v>204.34739999999999</c:v>
                </c:pt>
                <c:pt idx="9295">
                  <c:v>204.36409999999998</c:v>
                </c:pt>
                <c:pt idx="9296">
                  <c:v>204.38074999999998</c:v>
                </c:pt>
                <c:pt idx="9297">
                  <c:v>204.39750000000001</c:v>
                </c:pt>
                <c:pt idx="9298">
                  <c:v>204.41409999999999</c:v>
                </c:pt>
                <c:pt idx="9299">
                  <c:v>204.43074999999999</c:v>
                </c:pt>
                <c:pt idx="9300">
                  <c:v>204.44750000000002</c:v>
                </c:pt>
                <c:pt idx="9301">
                  <c:v>204.4641</c:v>
                </c:pt>
                <c:pt idx="9302">
                  <c:v>204.48081666666667</c:v>
                </c:pt>
                <c:pt idx="9303">
                  <c:v>204.49809999999999</c:v>
                </c:pt>
                <c:pt idx="9304">
                  <c:v>204.51420000000002</c:v>
                </c:pt>
                <c:pt idx="9305">
                  <c:v>204.53093333333334</c:v>
                </c:pt>
                <c:pt idx="9306">
                  <c:v>204.54750000000001</c:v>
                </c:pt>
                <c:pt idx="9307">
                  <c:v>204.56416666666667</c:v>
                </c:pt>
                <c:pt idx="9308">
                  <c:v>204.58085</c:v>
                </c:pt>
                <c:pt idx="9309">
                  <c:v>204.59758333333332</c:v>
                </c:pt>
                <c:pt idx="9310">
                  <c:v>204.61425</c:v>
                </c:pt>
                <c:pt idx="9311">
                  <c:v>204.63093333333333</c:v>
                </c:pt>
                <c:pt idx="9312">
                  <c:v>204.64771666666667</c:v>
                </c:pt>
                <c:pt idx="9313">
                  <c:v>204.66426666666666</c:v>
                </c:pt>
                <c:pt idx="9314">
                  <c:v>204.68088333333333</c:v>
                </c:pt>
                <c:pt idx="9315">
                  <c:v>204.69751666666667</c:v>
                </c:pt>
                <c:pt idx="9316">
                  <c:v>204.71436666666665</c:v>
                </c:pt>
                <c:pt idx="9317">
                  <c:v>204.73066666666668</c:v>
                </c:pt>
                <c:pt idx="9318">
                  <c:v>204.74836666666667</c:v>
                </c:pt>
                <c:pt idx="9319">
                  <c:v>204.76461666666668</c:v>
                </c:pt>
                <c:pt idx="9320">
                  <c:v>204.78121666666667</c:v>
                </c:pt>
                <c:pt idx="9321">
                  <c:v>204.79783333333336</c:v>
                </c:pt>
                <c:pt idx="9322">
                  <c:v>204.81448333333336</c:v>
                </c:pt>
                <c:pt idx="9323">
                  <c:v>204.83131666666668</c:v>
                </c:pt>
                <c:pt idx="9324">
                  <c:v>204.84763333333333</c:v>
                </c:pt>
                <c:pt idx="9325">
                  <c:v>204.86418333333333</c:v>
                </c:pt>
                <c:pt idx="9326">
                  <c:v>204.88083333333333</c:v>
                </c:pt>
                <c:pt idx="9327">
                  <c:v>204.89756666666665</c:v>
                </c:pt>
                <c:pt idx="9328">
                  <c:v>204.91424999999998</c:v>
                </c:pt>
                <c:pt idx="9329">
                  <c:v>204.93100000000001</c:v>
                </c:pt>
                <c:pt idx="9330">
                  <c:v>204.94759999999999</c:v>
                </c:pt>
                <c:pt idx="9331">
                  <c:v>204.96424999999999</c:v>
                </c:pt>
                <c:pt idx="9332">
                  <c:v>204.98085</c:v>
                </c:pt>
                <c:pt idx="9333">
                  <c:v>204.99760000000001</c:v>
                </c:pt>
                <c:pt idx="9334">
                  <c:v>205.01454999999999</c:v>
                </c:pt>
                <c:pt idx="9335">
                  <c:v>205.03093333333334</c:v>
                </c:pt>
                <c:pt idx="9336">
                  <c:v>205.04746666666668</c:v>
                </c:pt>
                <c:pt idx="9337">
                  <c:v>205.0641</c:v>
                </c:pt>
                <c:pt idx="9338">
                  <c:v>205.08074999999999</c:v>
                </c:pt>
                <c:pt idx="9339">
                  <c:v>205.09756666666667</c:v>
                </c:pt>
                <c:pt idx="9340">
                  <c:v>205.11411666666666</c:v>
                </c:pt>
                <c:pt idx="9341">
                  <c:v>205.13078333333334</c:v>
                </c:pt>
                <c:pt idx="9342">
                  <c:v>205.14746666666667</c:v>
                </c:pt>
                <c:pt idx="9343">
                  <c:v>205.16406666666666</c:v>
                </c:pt>
                <c:pt idx="9344">
                  <c:v>205.18074999999999</c:v>
                </c:pt>
                <c:pt idx="9345">
                  <c:v>205.19743333333332</c:v>
                </c:pt>
                <c:pt idx="9346">
                  <c:v>205.21416666666667</c:v>
                </c:pt>
                <c:pt idx="9347">
                  <c:v>205.23076666666665</c:v>
                </c:pt>
                <c:pt idx="9348">
                  <c:v>205.24754999999999</c:v>
                </c:pt>
                <c:pt idx="9349">
                  <c:v>205.26416666666668</c:v>
                </c:pt>
                <c:pt idx="9350">
                  <c:v>205.28071666666668</c:v>
                </c:pt>
                <c:pt idx="9351">
                  <c:v>205.29746666666668</c:v>
                </c:pt>
                <c:pt idx="9352">
                  <c:v>205.31413333333333</c:v>
                </c:pt>
                <c:pt idx="9353">
                  <c:v>205.33076666666665</c:v>
                </c:pt>
                <c:pt idx="9354">
                  <c:v>205.34753333333336</c:v>
                </c:pt>
                <c:pt idx="9355">
                  <c:v>205.36411666666666</c:v>
                </c:pt>
                <c:pt idx="9356">
                  <c:v>205.38076666666666</c:v>
                </c:pt>
                <c:pt idx="9357">
                  <c:v>205.39751666666669</c:v>
                </c:pt>
                <c:pt idx="9358">
                  <c:v>205.41405</c:v>
                </c:pt>
                <c:pt idx="9359">
                  <c:v>205.43074999999999</c:v>
                </c:pt>
                <c:pt idx="9360">
                  <c:v>205.44750000000002</c:v>
                </c:pt>
                <c:pt idx="9361">
                  <c:v>205.46420000000001</c:v>
                </c:pt>
                <c:pt idx="9362">
                  <c:v>205.48076666666665</c:v>
                </c:pt>
                <c:pt idx="9363">
                  <c:v>205.49791666666667</c:v>
                </c:pt>
                <c:pt idx="9364">
                  <c:v>205.51420000000002</c:v>
                </c:pt>
                <c:pt idx="9365">
                  <c:v>205.53083333333333</c:v>
                </c:pt>
                <c:pt idx="9366">
                  <c:v>205.54753333333335</c:v>
                </c:pt>
                <c:pt idx="9367">
                  <c:v>205.56418333333335</c:v>
                </c:pt>
                <c:pt idx="9368">
                  <c:v>205.58091666666667</c:v>
                </c:pt>
                <c:pt idx="9369">
                  <c:v>205.59771666666666</c:v>
                </c:pt>
                <c:pt idx="9370">
                  <c:v>205.61426666666665</c:v>
                </c:pt>
                <c:pt idx="9371">
                  <c:v>205.63111666666666</c:v>
                </c:pt>
                <c:pt idx="9372">
                  <c:v>205.64758333333333</c:v>
                </c:pt>
                <c:pt idx="9373">
                  <c:v>205.66445000000002</c:v>
                </c:pt>
                <c:pt idx="9374">
                  <c:v>205.68095</c:v>
                </c:pt>
                <c:pt idx="9375">
                  <c:v>205.69756666666666</c:v>
                </c:pt>
                <c:pt idx="9376">
                  <c:v>205.71431666666666</c:v>
                </c:pt>
                <c:pt idx="9377">
                  <c:v>205.73089999999999</c:v>
                </c:pt>
                <c:pt idx="9378">
                  <c:v>205.74763333333334</c:v>
                </c:pt>
                <c:pt idx="9379">
                  <c:v>205.76425</c:v>
                </c:pt>
                <c:pt idx="9380">
                  <c:v>205.78081666666668</c:v>
                </c:pt>
                <c:pt idx="9381">
                  <c:v>205.79750000000001</c:v>
                </c:pt>
                <c:pt idx="9382">
                  <c:v>205.81416666666667</c:v>
                </c:pt>
                <c:pt idx="9383">
                  <c:v>205.83083333333335</c:v>
                </c:pt>
                <c:pt idx="9384">
                  <c:v>205.84751666666668</c:v>
                </c:pt>
                <c:pt idx="9385">
                  <c:v>205.86418333333333</c:v>
                </c:pt>
                <c:pt idx="9386">
                  <c:v>205.88085000000001</c:v>
                </c:pt>
                <c:pt idx="9387">
                  <c:v>205.89748333333333</c:v>
                </c:pt>
                <c:pt idx="9388">
                  <c:v>205.91426666666666</c:v>
                </c:pt>
                <c:pt idx="9389">
                  <c:v>205.93096666666668</c:v>
                </c:pt>
                <c:pt idx="9390">
                  <c:v>205.94786666666667</c:v>
                </c:pt>
                <c:pt idx="9391">
                  <c:v>205.96435000000002</c:v>
                </c:pt>
                <c:pt idx="9392">
                  <c:v>205.98104999999998</c:v>
                </c:pt>
                <c:pt idx="9393">
                  <c:v>205.99773333333331</c:v>
                </c:pt>
                <c:pt idx="9394">
                  <c:v>206.01480000000001</c:v>
                </c:pt>
                <c:pt idx="9395">
                  <c:v>206.03086666666667</c:v>
                </c:pt>
                <c:pt idx="9396">
                  <c:v>206.04750000000001</c:v>
                </c:pt>
                <c:pt idx="9397">
                  <c:v>206.06415000000001</c:v>
                </c:pt>
                <c:pt idx="9398">
                  <c:v>206.08081666666666</c:v>
                </c:pt>
                <c:pt idx="9399">
                  <c:v>206.09746666666666</c:v>
                </c:pt>
                <c:pt idx="9400">
                  <c:v>206.11415</c:v>
                </c:pt>
                <c:pt idx="9401">
                  <c:v>206.13088333333332</c:v>
                </c:pt>
                <c:pt idx="9402">
                  <c:v>206.14744999999999</c:v>
                </c:pt>
                <c:pt idx="9403">
                  <c:v>206.16411666666667</c:v>
                </c:pt>
                <c:pt idx="9404">
                  <c:v>206.18086666666667</c:v>
                </c:pt>
                <c:pt idx="9405">
                  <c:v>206.19745</c:v>
                </c:pt>
                <c:pt idx="9406">
                  <c:v>206.21406666666664</c:v>
                </c:pt>
                <c:pt idx="9407">
                  <c:v>206.23079999999999</c:v>
                </c:pt>
                <c:pt idx="9408">
                  <c:v>206.24751666666668</c:v>
                </c:pt>
                <c:pt idx="9409">
                  <c:v>206.26413333333332</c:v>
                </c:pt>
                <c:pt idx="9410">
                  <c:v>206.28073333333333</c:v>
                </c:pt>
                <c:pt idx="9411">
                  <c:v>206.29750000000001</c:v>
                </c:pt>
                <c:pt idx="9412">
                  <c:v>206.31411666666665</c:v>
                </c:pt>
                <c:pt idx="9413">
                  <c:v>206.33081666666666</c:v>
                </c:pt>
                <c:pt idx="9414">
                  <c:v>206.34743333333333</c:v>
                </c:pt>
                <c:pt idx="9415">
                  <c:v>206.36420000000001</c:v>
                </c:pt>
                <c:pt idx="9416">
                  <c:v>206.38083333333333</c:v>
                </c:pt>
                <c:pt idx="9417">
                  <c:v>206.39743333333334</c:v>
                </c:pt>
                <c:pt idx="9418">
                  <c:v>206.41408333333331</c:v>
                </c:pt>
                <c:pt idx="9419">
                  <c:v>206.43088333333333</c:v>
                </c:pt>
                <c:pt idx="9420">
                  <c:v>206.44743333333332</c:v>
                </c:pt>
                <c:pt idx="9421">
                  <c:v>206.46418333333335</c:v>
                </c:pt>
                <c:pt idx="9422">
                  <c:v>206.48083333333335</c:v>
                </c:pt>
                <c:pt idx="9423">
                  <c:v>206.49831666666665</c:v>
                </c:pt>
                <c:pt idx="9424">
                  <c:v>206.51425</c:v>
                </c:pt>
                <c:pt idx="9425">
                  <c:v>206.53091666666666</c:v>
                </c:pt>
                <c:pt idx="9426">
                  <c:v>206.54751666666667</c:v>
                </c:pt>
                <c:pt idx="9427">
                  <c:v>206.56424999999999</c:v>
                </c:pt>
                <c:pt idx="9428">
                  <c:v>206.58101666666667</c:v>
                </c:pt>
                <c:pt idx="9429">
                  <c:v>206.59751666666668</c:v>
                </c:pt>
                <c:pt idx="9430">
                  <c:v>206.61420000000001</c:v>
                </c:pt>
                <c:pt idx="9431">
                  <c:v>206.631</c:v>
                </c:pt>
                <c:pt idx="9432">
                  <c:v>206.64750000000001</c:v>
                </c:pt>
                <c:pt idx="9433">
                  <c:v>206.66428333333334</c:v>
                </c:pt>
                <c:pt idx="9434">
                  <c:v>206.68134999999998</c:v>
                </c:pt>
                <c:pt idx="9435">
                  <c:v>206.69763333333333</c:v>
                </c:pt>
                <c:pt idx="9436">
                  <c:v>206.71416666666667</c:v>
                </c:pt>
                <c:pt idx="9437">
                  <c:v>206.73086666666669</c:v>
                </c:pt>
                <c:pt idx="9438">
                  <c:v>206.74753333333334</c:v>
                </c:pt>
                <c:pt idx="9439">
                  <c:v>206.76425</c:v>
                </c:pt>
                <c:pt idx="9440">
                  <c:v>206.78081666666668</c:v>
                </c:pt>
                <c:pt idx="9441">
                  <c:v>206.79748333333333</c:v>
                </c:pt>
                <c:pt idx="9442">
                  <c:v>206.81418333333335</c:v>
                </c:pt>
                <c:pt idx="9443">
                  <c:v>206.83103333333332</c:v>
                </c:pt>
                <c:pt idx="9444">
                  <c:v>206.84754999999998</c:v>
                </c:pt>
                <c:pt idx="9445">
                  <c:v>206.86438333333334</c:v>
                </c:pt>
                <c:pt idx="9446">
                  <c:v>206.88091666666665</c:v>
                </c:pt>
                <c:pt idx="9447">
                  <c:v>206.89768333333333</c:v>
                </c:pt>
                <c:pt idx="9448">
                  <c:v>206.91438333333332</c:v>
                </c:pt>
                <c:pt idx="9449">
                  <c:v>206.93089999999998</c:v>
                </c:pt>
                <c:pt idx="9450">
                  <c:v>206.94750000000002</c:v>
                </c:pt>
                <c:pt idx="9451">
                  <c:v>206.96428333333333</c:v>
                </c:pt>
                <c:pt idx="9452">
                  <c:v>206.98091666666667</c:v>
                </c:pt>
                <c:pt idx="9453">
                  <c:v>206.99760000000001</c:v>
                </c:pt>
                <c:pt idx="9454">
                  <c:v>207.01454999999999</c:v>
                </c:pt>
                <c:pt idx="9455">
                  <c:v>207.03081666666668</c:v>
                </c:pt>
                <c:pt idx="9456">
                  <c:v>207.04743333333332</c:v>
                </c:pt>
                <c:pt idx="9457">
                  <c:v>207.0641</c:v>
                </c:pt>
                <c:pt idx="9458">
                  <c:v>207.08076666666665</c:v>
                </c:pt>
                <c:pt idx="9459">
                  <c:v>207.09745000000001</c:v>
                </c:pt>
                <c:pt idx="9460">
                  <c:v>207.11409999999998</c:v>
                </c:pt>
                <c:pt idx="9461">
                  <c:v>207.13085000000001</c:v>
                </c:pt>
                <c:pt idx="9462">
                  <c:v>207.14744999999999</c:v>
                </c:pt>
                <c:pt idx="9463">
                  <c:v>207.16406666666666</c:v>
                </c:pt>
                <c:pt idx="9464">
                  <c:v>207.18078333333332</c:v>
                </c:pt>
                <c:pt idx="9465">
                  <c:v>207.19751666666667</c:v>
                </c:pt>
                <c:pt idx="9466">
                  <c:v>207.21418333333335</c:v>
                </c:pt>
                <c:pt idx="9467">
                  <c:v>207.23079999999999</c:v>
                </c:pt>
                <c:pt idx="9468">
                  <c:v>207.2474</c:v>
                </c:pt>
                <c:pt idx="9469">
                  <c:v>207.26420000000002</c:v>
                </c:pt>
                <c:pt idx="9470">
                  <c:v>207.2808</c:v>
                </c:pt>
                <c:pt idx="9471">
                  <c:v>207.29750000000001</c:v>
                </c:pt>
                <c:pt idx="9472">
                  <c:v>207.31416666666667</c:v>
                </c:pt>
                <c:pt idx="9473">
                  <c:v>207.33080000000001</c:v>
                </c:pt>
                <c:pt idx="9474">
                  <c:v>207.3475</c:v>
                </c:pt>
                <c:pt idx="9475">
                  <c:v>207.36405000000002</c:v>
                </c:pt>
                <c:pt idx="9476">
                  <c:v>207.38079999999999</c:v>
                </c:pt>
                <c:pt idx="9477">
                  <c:v>207.39746666666667</c:v>
                </c:pt>
                <c:pt idx="9478">
                  <c:v>207.41420000000002</c:v>
                </c:pt>
                <c:pt idx="9479">
                  <c:v>207.43078333333332</c:v>
                </c:pt>
                <c:pt idx="9480">
                  <c:v>207.44743333333332</c:v>
                </c:pt>
                <c:pt idx="9481">
                  <c:v>207.4641</c:v>
                </c:pt>
                <c:pt idx="9482">
                  <c:v>207.48078333333333</c:v>
                </c:pt>
                <c:pt idx="9483">
                  <c:v>207.49795</c:v>
                </c:pt>
                <c:pt idx="9484">
                  <c:v>207.51418333333334</c:v>
                </c:pt>
                <c:pt idx="9485">
                  <c:v>207.53083333333333</c:v>
                </c:pt>
                <c:pt idx="9486">
                  <c:v>207.54756666666665</c:v>
                </c:pt>
                <c:pt idx="9487">
                  <c:v>207.56416666666667</c:v>
                </c:pt>
                <c:pt idx="9488">
                  <c:v>207.58085</c:v>
                </c:pt>
                <c:pt idx="9489">
                  <c:v>207.59753333333336</c:v>
                </c:pt>
                <c:pt idx="9490">
                  <c:v>207.61511666666667</c:v>
                </c:pt>
                <c:pt idx="9491">
                  <c:v>207.63119999999998</c:v>
                </c:pt>
                <c:pt idx="9492">
                  <c:v>207.64778333333334</c:v>
                </c:pt>
                <c:pt idx="9493">
                  <c:v>207.66460000000001</c:v>
                </c:pt>
                <c:pt idx="9494">
                  <c:v>207.68133333333333</c:v>
                </c:pt>
                <c:pt idx="9495">
                  <c:v>207.6979</c:v>
                </c:pt>
                <c:pt idx="9496">
                  <c:v>207.71445</c:v>
                </c:pt>
                <c:pt idx="9497">
                  <c:v>207.73086666666669</c:v>
                </c:pt>
                <c:pt idx="9498">
                  <c:v>207.74756666666664</c:v>
                </c:pt>
                <c:pt idx="9499">
                  <c:v>207.76429999999999</c:v>
                </c:pt>
                <c:pt idx="9500">
                  <c:v>207.78094999999999</c:v>
                </c:pt>
                <c:pt idx="9501">
                  <c:v>207.79754999999997</c:v>
                </c:pt>
                <c:pt idx="9502">
                  <c:v>207.81424999999999</c:v>
                </c:pt>
                <c:pt idx="9503">
                  <c:v>207.83085</c:v>
                </c:pt>
                <c:pt idx="9504">
                  <c:v>207.84753333333336</c:v>
                </c:pt>
                <c:pt idx="9505">
                  <c:v>207.86418333333333</c:v>
                </c:pt>
                <c:pt idx="9506">
                  <c:v>207.88088333333332</c:v>
                </c:pt>
                <c:pt idx="9507">
                  <c:v>207.89750000000001</c:v>
                </c:pt>
                <c:pt idx="9508">
                  <c:v>207.91420000000002</c:v>
                </c:pt>
                <c:pt idx="9509">
                  <c:v>207.93100000000001</c:v>
                </c:pt>
                <c:pt idx="9510">
                  <c:v>207.94753333333335</c:v>
                </c:pt>
                <c:pt idx="9511">
                  <c:v>207.96426666666667</c:v>
                </c:pt>
                <c:pt idx="9512">
                  <c:v>207.98088333333331</c:v>
                </c:pt>
                <c:pt idx="9513">
                  <c:v>207.99751666666668</c:v>
                </c:pt>
                <c:pt idx="9514">
                  <c:v>208.0146</c:v>
                </c:pt>
                <c:pt idx="9515">
                  <c:v>208.03081666666668</c:v>
                </c:pt>
                <c:pt idx="9516">
                  <c:v>208.04743333333332</c:v>
                </c:pt>
                <c:pt idx="9517">
                  <c:v>208.06418333333335</c:v>
                </c:pt>
                <c:pt idx="9518">
                  <c:v>208.08085</c:v>
                </c:pt>
                <c:pt idx="9519">
                  <c:v>208.09746666666666</c:v>
                </c:pt>
                <c:pt idx="9520">
                  <c:v>208.11408333333333</c:v>
                </c:pt>
                <c:pt idx="9521">
                  <c:v>208.13078333333334</c:v>
                </c:pt>
                <c:pt idx="9522">
                  <c:v>208.14743333333334</c:v>
                </c:pt>
                <c:pt idx="9523">
                  <c:v>208.16413333333333</c:v>
                </c:pt>
                <c:pt idx="9524">
                  <c:v>208.18085000000002</c:v>
                </c:pt>
                <c:pt idx="9525">
                  <c:v>208.19743333333332</c:v>
                </c:pt>
                <c:pt idx="9526">
                  <c:v>208.21413333333334</c:v>
                </c:pt>
                <c:pt idx="9527">
                  <c:v>208.23088333333331</c:v>
                </c:pt>
                <c:pt idx="9528">
                  <c:v>208.2474</c:v>
                </c:pt>
                <c:pt idx="9529">
                  <c:v>208.26406666666665</c:v>
                </c:pt>
                <c:pt idx="9530">
                  <c:v>208.28085000000002</c:v>
                </c:pt>
                <c:pt idx="9531">
                  <c:v>208.29745</c:v>
                </c:pt>
                <c:pt idx="9532">
                  <c:v>208.31416666666667</c:v>
                </c:pt>
                <c:pt idx="9533">
                  <c:v>208.33076666666665</c:v>
                </c:pt>
                <c:pt idx="9534">
                  <c:v>208.34741666666665</c:v>
                </c:pt>
                <c:pt idx="9535">
                  <c:v>208.36408333333333</c:v>
                </c:pt>
                <c:pt idx="9536">
                  <c:v>208.38074999999998</c:v>
                </c:pt>
                <c:pt idx="9537">
                  <c:v>208.39738333333335</c:v>
                </c:pt>
                <c:pt idx="9538">
                  <c:v>208.41418333333334</c:v>
                </c:pt>
                <c:pt idx="9539">
                  <c:v>208.43076666666667</c:v>
                </c:pt>
                <c:pt idx="9540">
                  <c:v>208.44748333333334</c:v>
                </c:pt>
                <c:pt idx="9541">
                  <c:v>208.46411666666665</c:v>
                </c:pt>
                <c:pt idx="9542">
                  <c:v>208.48073333333332</c:v>
                </c:pt>
                <c:pt idx="9543">
                  <c:v>208.49825000000001</c:v>
                </c:pt>
                <c:pt idx="9544">
                  <c:v>208.51420000000002</c:v>
                </c:pt>
                <c:pt idx="9545">
                  <c:v>208.53085000000002</c:v>
                </c:pt>
                <c:pt idx="9546">
                  <c:v>208.54750000000001</c:v>
                </c:pt>
                <c:pt idx="9547">
                  <c:v>208.56416666666667</c:v>
                </c:pt>
                <c:pt idx="9548">
                  <c:v>208.58081666666666</c:v>
                </c:pt>
                <c:pt idx="9549">
                  <c:v>208.59751666666668</c:v>
                </c:pt>
                <c:pt idx="9550">
                  <c:v>208.61430000000001</c:v>
                </c:pt>
                <c:pt idx="9551">
                  <c:v>208.63086666666669</c:v>
                </c:pt>
                <c:pt idx="9552">
                  <c:v>208.64755</c:v>
                </c:pt>
                <c:pt idx="9553">
                  <c:v>208.66433333333333</c:v>
                </c:pt>
                <c:pt idx="9554">
                  <c:v>208.68101666666669</c:v>
                </c:pt>
                <c:pt idx="9555">
                  <c:v>208.69754999999998</c:v>
                </c:pt>
                <c:pt idx="9556">
                  <c:v>208.71416666666667</c:v>
                </c:pt>
                <c:pt idx="9557">
                  <c:v>208.73083333333335</c:v>
                </c:pt>
                <c:pt idx="9558">
                  <c:v>208.74753333333334</c:v>
                </c:pt>
                <c:pt idx="9559">
                  <c:v>208.76429999999999</c:v>
                </c:pt>
                <c:pt idx="9560">
                  <c:v>208.78093333333334</c:v>
                </c:pt>
                <c:pt idx="9561">
                  <c:v>208.79758333333334</c:v>
                </c:pt>
                <c:pt idx="9562">
                  <c:v>208.81415000000001</c:v>
                </c:pt>
                <c:pt idx="9563">
                  <c:v>208.83088333333333</c:v>
                </c:pt>
                <c:pt idx="9564">
                  <c:v>208.8475</c:v>
                </c:pt>
                <c:pt idx="9565">
                  <c:v>208.86415</c:v>
                </c:pt>
                <c:pt idx="9566">
                  <c:v>208.88095000000001</c:v>
                </c:pt>
                <c:pt idx="9567">
                  <c:v>208.89750000000001</c:v>
                </c:pt>
                <c:pt idx="9568">
                  <c:v>208.91420000000002</c:v>
                </c:pt>
                <c:pt idx="9569">
                  <c:v>208.93091666666666</c:v>
                </c:pt>
                <c:pt idx="9570">
                  <c:v>208.94766666666666</c:v>
                </c:pt>
                <c:pt idx="9571">
                  <c:v>208.96423333333331</c:v>
                </c:pt>
                <c:pt idx="9572">
                  <c:v>208.98095000000001</c:v>
                </c:pt>
                <c:pt idx="9573">
                  <c:v>208.99753333333334</c:v>
                </c:pt>
                <c:pt idx="9574">
                  <c:v>209.01453333333333</c:v>
                </c:pt>
                <c:pt idx="9575">
                  <c:v>209.03076666666666</c:v>
                </c:pt>
                <c:pt idx="9576">
                  <c:v>209.04750000000001</c:v>
                </c:pt>
                <c:pt idx="9577">
                  <c:v>209.06413333333333</c:v>
                </c:pt>
                <c:pt idx="9578">
                  <c:v>209.08080000000001</c:v>
                </c:pt>
                <c:pt idx="9579">
                  <c:v>209.0975</c:v>
                </c:pt>
                <c:pt idx="9580">
                  <c:v>209.11416666666668</c:v>
                </c:pt>
                <c:pt idx="9581">
                  <c:v>209.13086666666669</c:v>
                </c:pt>
                <c:pt idx="9582">
                  <c:v>209.14744999999999</c:v>
                </c:pt>
                <c:pt idx="9583">
                  <c:v>209.16409999999999</c:v>
                </c:pt>
                <c:pt idx="9584">
                  <c:v>209.18081666666666</c:v>
                </c:pt>
                <c:pt idx="9585">
                  <c:v>209.19751666666667</c:v>
                </c:pt>
                <c:pt idx="9586">
                  <c:v>209.21416666666667</c:v>
                </c:pt>
                <c:pt idx="9587">
                  <c:v>209.23081666666667</c:v>
                </c:pt>
                <c:pt idx="9588">
                  <c:v>209.24751666666668</c:v>
                </c:pt>
                <c:pt idx="9589">
                  <c:v>209.26411666666667</c:v>
                </c:pt>
                <c:pt idx="9590">
                  <c:v>209.28074999999998</c:v>
                </c:pt>
                <c:pt idx="9591">
                  <c:v>209.29745</c:v>
                </c:pt>
                <c:pt idx="9592">
                  <c:v>209.31411666666665</c:v>
                </c:pt>
                <c:pt idx="9593">
                  <c:v>209.33076666666665</c:v>
                </c:pt>
                <c:pt idx="9594">
                  <c:v>209.34743333333333</c:v>
                </c:pt>
                <c:pt idx="9595">
                  <c:v>209.36409999999998</c:v>
                </c:pt>
                <c:pt idx="9596">
                  <c:v>209.38074999999998</c:v>
                </c:pt>
                <c:pt idx="9597">
                  <c:v>209.39744999999999</c:v>
                </c:pt>
                <c:pt idx="9598">
                  <c:v>209.41416666666666</c:v>
                </c:pt>
                <c:pt idx="9599">
                  <c:v>209.43076666666667</c:v>
                </c:pt>
                <c:pt idx="9600">
                  <c:v>209.44743333333332</c:v>
                </c:pt>
                <c:pt idx="9601">
                  <c:v>209.46411666666665</c:v>
                </c:pt>
                <c:pt idx="9602">
                  <c:v>209.48076666666665</c:v>
                </c:pt>
                <c:pt idx="9603">
                  <c:v>209.49823333333333</c:v>
                </c:pt>
                <c:pt idx="9604">
                  <c:v>209.51420000000002</c:v>
                </c:pt>
                <c:pt idx="9605">
                  <c:v>209.53083333333333</c:v>
                </c:pt>
                <c:pt idx="9606">
                  <c:v>209.54768333333334</c:v>
                </c:pt>
                <c:pt idx="9607">
                  <c:v>209.56418333333335</c:v>
                </c:pt>
                <c:pt idx="9608">
                  <c:v>209.58101666666667</c:v>
                </c:pt>
                <c:pt idx="9609">
                  <c:v>209.5976</c:v>
                </c:pt>
                <c:pt idx="9610">
                  <c:v>209.61416666666668</c:v>
                </c:pt>
                <c:pt idx="9611">
                  <c:v>209.63104999999999</c:v>
                </c:pt>
                <c:pt idx="9612">
                  <c:v>209.64750000000001</c:v>
                </c:pt>
                <c:pt idx="9613">
                  <c:v>209.66416666666666</c:v>
                </c:pt>
                <c:pt idx="9614">
                  <c:v>209.68095</c:v>
                </c:pt>
                <c:pt idx="9615">
                  <c:v>209.69754999999998</c:v>
                </c:pt>
                <c:pt idx="9616">
                  <c:v>209.71423333333331</c:v>
                </c:pt>
                <c:pt idx="9617">
                  <c:v>209.73095000000001</c:v>
                </c:pt>
                <c:pt idx="9618">
                  <c:v>209.74763333333334</c:v>
                </c:pt>
                <c:pt idx="9619">
                  <c:v>209.76438333333331</c:v>
                </c:pt>
                <c:pt idx="9620">
                  <c:v>209.78100000000001</c:v>
                </c:pt>
                <c:pt idx="9621">
                  <c:v>209.79758333333334</c:v>
                </c:pt>
                <c:pt idx="9622">
                  <c:v>209.81424999999999</c:v>
                </c:pt>
                <c:pt idx="9623">
                  <c:v>209.83085</c:v>
                </c:pt>
                <c:pt idx="9624">
                  <c:v>209.8475</c:v>
                </c:pt>
                <c:pt idx="9625">
                  <c:v>209.86425</c:v>
                </c:pt>
                <c:pt idx="9626">
                  <c:v>209.88096666666667</c:v>
                </c:pt>
                <c:pt idx="9627">
                  <c:v>209.89755</c:v>
                </c:pt>
                <c:pt idx="9628">
                  <c:v>209.91421666666665</c:v>
                </c:pt>
                <c:pt idx="9629">
                  <c:v>209.93085000000002</c:v>
                </c:pt>
                <c:pt idx="9630">
                  <c:v>209.94784999999999</c:v>
                </c:pt>
                <c:pt idx="9631">
                  <c:v>209.96428333333333</c:v>
                </c:pt>
                <c:pt idx="9632">
                  <c:v>209.98085</c:v>
                </c:pt>
                <c:pt idx="9633">
                  <c:v>209.9975</c:v>
                </c:pt>
                <c:pt idx="9634">
                  <c:v>210.01481666666666</c:v>
                </c:pt>
                <c:pt idx="9635">
                  <c:v>210.03101666666669</c:v>
                </c:pt>
                <c:pt idx="9636">
                  <c:v>210.04745</c:v>
                </c:pt>
                <c:pt idx="9637">
                  <c:v>210.06411666666665</c:v>
                </c:pt>
                <c:pt idx="9638">
                  <c:v>210.08085</c:v>
                </c:pt>
                <c:pt idx="9639">
                  <c:v>210.09745000000001</c:v>
                </c:pt>
                <c:pt idx="9640">
                  <c:v>210.11405000000002</c:v>
                </c:pt>
                <c:pt idx="9641">
                  <c:v>210.13081666666668</c:v>
                </c:pt>
                <c:pt idx="9642">
                  <c:v>210.14744999999999</c:v>
                </c:pt>
                <c:pt idx="9643">
                  <c:v>210.16420000000002</c:v>
                </c:pt>
                <c:pt idx="9644">
                  <c:v>210.18074999999999</c:v>
                </c:pt>
                <c:pt idx="9645">
                  <c:v>210.19746666666666</c:v>
                </c:pt>
                <c:pt idx="9646">
                  <c:v>210.2141</c:v>
                </c:pt>
                <c:pt idx="9647">
                  <c:v>210.23073333333332</c:v>
                </c:pt>
                <c:pt idx="9648">
                  <c:v>210.24746666666667</c:v>
                </c:pt>
                <c:pt idx="9649">
                  <c:v>210.26411666666667</c:v>
                </c:pt>
                <c:pt idx="9650">
                  <c:v>210.28086666666667</c:v>
                </c:pt>
                <c:pt idx="9651">
                  <c:v>210.29753333333335</c:v>
                </c:pt>
                <c:pt idx="9652">
                  <c:v>210.31418333333335</c:v>
                </c:pt>
                <c:pt idx="9653">
                  <c:v>210.33076666666665</c:v>
                </c:pt>
                <c:pt idx="9654">
                  <c:v>210.34751666666668</c:v>
                </c:pt>
                <c:pt idx="9655">
                  <c:v>210.36411666666666</c:v>
                </c:pt>
                <c:pt idx="9656">
                  <c:v>210.38079999999999</c:v>
                </c:pt>
                <c:pt idx="9657">
                  <c:v>210.39741666666666</c:v>
                </c:pt>
                <c:pt idx="9658">
                  <c:v>210.41413333333333</c:v>
                </c:pt>
                <c:pt idx="9659">
                  <c:v>210.4308</c:v>
                </c:pt>
                <c:pt idx="9660">
                  <c:v>210.44746666666666</c:v>
                </c:pt>
                <c:pt idx="9661">
                  <c:v>210.46413333333334</c:v>
                </c:pt>
                <c:pt idx="9662">
                  <c:v>210.48076666666665</c:v>
                </c:pt>
                <c:pt idx="9663">
                  <c:v>210.49786666666665</c:v>
                </c:pt>
                <c:pt idx="9664">
                  <c:v>210.51416666666668</c:v>
                </c:pt>
                <c:pt idx="9665">
                  <c:v>210.53081666666668</c:v>
                </c:pt>
                <c:pt idx="9666">
                  <c:v>210.54753333333335</c:v>
                </c:pt>
                <c:pt idx="9667">
                  <c:v>210.56423333333333</c:v>
                </c:pt>
                <c:pt idx="9668">
                  <c:v>210.58088333333333</c:v>
                </c:pt>
                <c:pt idx="9669">
                  <c:v>210.59769999999997</c:v>
                </c:pt>
                <c:pt idx="9670">
                  <c:v>210.61439999999999</c:v>
                </c:pt>
                <c:pt idx="9671">
                  <c:v>210.63104999999999</c:v>
                </c:pt>
                <c:pt idx="9672">
                  <c:v>210.64768333333333</c:v>
                </c:pt>
                <c:pt idx="9673">
                  <c:v>210.66436666666667</c:v>
                </c:pt>
                <c:pt idx="9674">
                  <c:v>210.68103333333332</c:v>
                </c:pt>
                <c:pt idx="9675">
                  <c:v>210.69765000000001</c:v>
                </c:pt>
                <c:pt idx="9676">
                  <c:v>210.71418333333335</c:v>
                </c:pt>
                <c:pt idx="9677">
                  <c:v>210.73098333333334</c:v>
                </c:pt>
                <c:pt idx="9678">
                  <c:v>210.74821666666668</c:v>
                </c:pt>
                <c:pt idx="9679">
                  <c:v>210.76431666666667</c:v>
                </c:pt>
                <c:pt idx="9680">
                  <c:v>210.78083333333333</c:v>
                </c:pt>
                <c:pt idx="9681">
                  <c:v>210.79759999999999</c:v>
                </c:pt>
                <c:pt idx="9682">
                  <c:v>210.81416666666667</c:v>
                </c:pt>
                <c:pt idx="9683">
                  <c:v>210.83086666666668</c:v>
                </c:pt>
                <c:pt idx="9684">
                  <c:v>210.84754999999998</c:v>
                </c:pt>
                <c:pt idx="9685">
                  <c:v>210.86423333333332</c:v>
                </c:pt>
                <c:pt idx="9686">
                  <c:v>210.88086666666669</c:v>
                </c:pt>
                <c:pt idx="9687">
                  <c:v>210.89755</c:v>
                </c:pt>
                <c:pt idx="9688">
                  <c:v>210.91431666666668</c:v>
                </c:pt>
                <c:pt idx="9689">
                  <c:v>210.93100000000001</c:v>
                </c:pt>
                <c:pt idx="9690">
                  <c:v>210.94759999999999</c:v>
                </c:pt>
                <c:pt idx="9691">
                  <c:v>210.96420000000001</c:v>
                </c:pt>
                <c:pt idx="9692">
                  <c:v>210.98085</c:v>
                </c:pt>
                <c:pt idx="9693">
                  <c:v>210.9975</c:v>
                </c:pt>
                <c:pt idx="9694">
                  <c:v>211.01451666666665</c:v>
                </c:pt>
                <c:pt idx="9695">
                  <c:v>211.03078333333332</c:v>
                </c:pt>
                <c:pt idx="9696">
                  <c:v>211.04748333333333</c:v>
                </c:pt>
                <c:pt idx="9697">
                  <c:v>211.0641</c:v>
                </c:pt>
                <c:pt idx="9698">
                  <c:v>211.08078333333333</c:v>
                </c:pt>
                <c:pt idx="9699">
                  <c:v>211.09746666666666</c:v>
                </c:pt>
                <c:pt idx="9700">
                  <c:v>211.11409999999998</c:v>
                </c:pt>
                <c:pt idx="9701">
                  <c:v>211.13079999999999</c:v>
                </c:pt>
                <c:pt idx="9702">
                  <c:v>211.14744999999999</c:v>
                </c:pt>
                <c:pt idx="9703">
                  <c:v>211.16413333333333</c:v>
                </c:pt>
                <c:pt idx="9704">
                  <c:v>211.18081666666666</c:v>
                </c:pt>
                <c:pt idx="9705">
                  <c:v>211.19748333333334</c:v>
                </c:pt>
                <c:pt idx="9706">
                  <c:v>211.21406666666664</c:v>
                </c:pt>
                <c:pt idx="9707">
                  <c:v>211.23073333333332</c:v>
                </c:pt>
                <c:pt idx="9708">
                  <c:v>211.24746666666667</c:v>
                </c:pt>
                <c:pt idx="9709">
                  <c:v>211.26413333333332</c:v>
                </c:pt>
                <c:pt idx="9710">
                  <c:v>211.28081666666668</c:v>
                </c:pt>
                <c:pt idx="9711">
                  <c:v>211.29751666666667</c:v>
                </c:pt>
                <c:pt idx="9712">
                  <c:v>211.31416666666667</c:v>
                </c:pt>
                <c:pt idx="9713">
                  <c:v>211.33078333333333</c:v>
                </c:pt>
                <c:pt idx="9714">
                  <c:v>211.3475</c:v>
                </c:pt>
                <c:pt idx="9715">
                  <c:v>211.36413333333334</c:v>
                </c:pt>
                <c:pt idx="9716">
                  <c:v>211.38078333333334</c:v>
                </c:pt>
                <c:pt idx="9717">
                  <c:v>211.39739999999998</c:v>
                </c:pt>
                <c:pt idx="9718">
                  <c:v>211.41413333333333</c:v>
                </c:pt>
                <c:pt idx="9719">
                  <c:v>211.43074999999999</c:v>
                </c:pt>
                <c:pt idx="9720">
                  <c:v>211.44743333333332</c:v>
                </c:pt>
                <c:pt idx="9721">
                  <c:v>211.46414999999999</c:v>
                </c:pt>
                <c:pt idx="9722">
                  <c:v>211.48086666666669</c:v>
                </c:pt>
                <c:pt idx="9723">
                  <c:v>211.49798333333334</c:v>
                </c:pt>
                <c:pt idx="9724">
                  <c:v>211.51423333333332</c:v>
                </c:pt>
                <c:pt idx="9725">
                  <c:v>211.53085000000002</c:v>
                </c:pt>
                <c:pt idx="9726">
                  <c:v>211.54753333333335</c:v>
                </c:pt>
                <c:pt idx="9727">
                  <c:v>211.56418333333335</c:v>
                </c:pt>
                <c:pt idx="9728">
                  <c:v>211.58085</c:v>
                </c:pt>
                <c:pt idx="9729">
                  <c:v>211.59761666666665</c:v>
                </c:pt>
                <c:pt idx="9730">
                  <c:v>211.61421666666666</c:v>
                </c:pt>
                <c:pt idx="9731">
                  <c:v>211.6309</c:v>
                </c:pt>
                <c:pt idx="9732">
                  <c:v>211.64751666666669</c:v>
                </c:pt>
                <c:pt idx="9733">
                  <c:v>211.66416666666666</c:v>
                </c:pt>
                <c:pt idx="9734">
                  <c:v>211.68093333333334</c:v>
                </c:pt>
                <c:pt idx="9735">
                  <c:v>211.69754999999998</c:v>
                </c:pt>
                <c:pt idx="9736">
                  <c:v>211.71431666666666</c:v>
                </c:pt>
                <c:pt idx="9737">
                  <c:v>211.73101666666668</c:v>
                </c:pt>
                <c:pt idx="9738">
                  <c:v>211.74753333333334</c:v>
                </c:pt>
                <c:pt idx="9739">
                  <c:v>211.76418333333334</c:v>
                </c:pt>
                <c:pt idx="9740">
                  <c:v>211.78100000000001</c:v>
                </c:pt>
                <c:pt idx="9741">
                  <c:v>211.79765</c:v>
                </c:pt>
                <c:pt idx="9742">
                  <c:v>211.8142</c:v>
                </c:pt>
                <c:pt idx="9743">
                  <c:v>211.83098333333334</c:v>
                </c:pt>
                <c:pt idx="9744">
                  <c:v>211.84761666666665</c:v>
                </c:pt>
                <c:pt idx="9745">
                  <c:v>211.86418333333333</c:v>
                </c:pt>
                <c:pt idx="9746">
                  <c:v>211.8809</c:v>
                </c:pt>
                <c:pt idx="9747">
                  <c:v>211.89756666666665</c:v>
                </c:pt>
                <c:pt idx="9748">
                  <c:v>211.91424999999998</c:v>
                </c:pt>
                <c:pt idx="9749">
                  <c:v>211.93063333333333</c:v>
                </c:pt>
                <c:pt idx="9750">
                  <c:v>211.94791666666666</c:v>
                </c:pt>
                <c:pt idx="9751">
                  <c:v>211.96483333333333</c:v>
                </c:pt>
                <c:pt idx="9752">
                  <c:v>211.98143333333334</c:v>
                </c:pt>
                <c:pt idx="9753">
                  <c:v>211.99776666666668</c:v>
                </c:pt>
                <c:pt idx="9754">
                  <c:v>212.01495000000003</c:v>
                </c:pt>
                <c:pt idx="9755">
                  <c:v>212.03101666666669</c:v>
                </c:pt>
                <c:pt idx="9756">
                  <c:v>212.04751666666667</c:v>
                </c:pt>
                <c:pt idx="9757">
                  <c:v>212.06406666666666</c:v>
                </c:pt>
                <c:pt idx="9758">
                  <c:v>212.08076666666665</c:v>
                </c:pt>
                <c:pt idx="9759">
                  <c:v>212.09751666666668</c:v>
                </c:pt>
                <c:pt idx="9760">
                  <c:v>212.11416666666668</c:v>
                </c:pt>
                <c:pt idx="9761">
                  <c:v>212.13074999999998</c:v>
                </c:pt>
                <c:pt idx="9762">
                  <c:v>212.14778333333334</c:v>
                </c:pt>
                <c:pt idx="9763">
                  <c:v>212.16420000000002</c:v>
                </c:pt>
                <c:pt idx="9764">
                  <c:v>212.18078333333332</c:v>
                </c:pt>
                <c:pt idx="9765">
                  <c:v>212.19739999999999</c:v>
                </c:pt>
                <c:pt idx="9766">
                  <c:v>212.2141</c:v>
                </c:pt>
                <c:pt idx="9767">
                  <c:v>212.23083333333335</c:v>
                </c:pt>
                <c:pt idx="9768">
                  <c:v>212.24744999999999</c:v>
                </c:pt>
                <c:pt idx="9769">
                  <c:v>212.26408333333333</c:v>
                </c:pt>
                <c:pt idx="9770">
                  <c:v>212.28081666666668</c:v>
                </c:pt>
                <c:pt idx="9771">
                  <c:v>212.29745</c:v>
                </c:pt>
                <c:pt idx="9772">
                  <c:v>212.31415000000001</c:v>
                </c:pt>
                <c:pt idx="9773">
                  <c:v>212.33078333333333</c:v>
                </c:pt>
                <c:pt idx="9774">
                  <c:v>212.34743333333333</c:v>
                </c:pt>
                <c:pt idx="9775">
                  <c:v>212.36413333333334</c:v>
                </c:pt>
                <c:pt idx="9776">
                  <c:v>212.38078333333334</c:v>
                </c:pt>
                <c:pt idx="9777">
                  <c:v>212.39744999999999</c:v>
                </c:pt>
                <c:pt idx="9778">
                  <c:v>212.41418333333334</c:v>
                </c:pt>
                <c:pt idx="9779">
                  <c:v>212.43076666666667</c:v>
                </c:pt>
                <c:pt idx="9780">
                  <c:v>212.44743333333332</c:v>
                </c:pt>
                <c:pt idx="9781">
                  <c:v>212.46416666666667</c:v>
                </c:pt>
                <c:pt idx="9782">
                  <c:v>212.48086666666669</c:v>
                </c:pt>
                <c:pt idx="9783">
                  <c:v>212.49811666666668</c:v>
                </c:pt>
                <c:pt idx="9784">
                  <c:v>212.51418333333334</c:v>
                </c:pt>
                <c:pt idx="9785">
                  <c:v>212.53103333333331</c:v>
                </c:pt>
                <c:pt idx="9786">
                  <c:v>212.54765</c:v>
                </c:pt>
                <c:pt idx="9787">
                  <c:v>212.56418333333335</c:v>
                </c:pt>
                <c:pt idx="9788">
                  <c:v>212.58081666666666</c:v>
                </c:pt>
                <c:pt idx="9789">
                  <c:v>212.5975</c:v>
                </c:pt>
                <c:pt idx="9790">
                  <c:v>212.61416666666668</c:v>
                </c:pt>
                <c:pt idx="9791">
                  <c:v>212.63088333333332</c:v>
                </c:pt>
                <c:pt idx="9792">
                  <c:v>212.64751666666669</c:v>
                </c:pt>
                <c:pt idx="9793">
                  <c:v>212.66426666666666</c:v>
                </c:pt>
                <c:pt idx="9794">
                  <c:v>212.68091666666666</c:v>
                </c:pt>
                <c:pt idx="9795">
                  <c:v>212.69758333333331</c:v>
                </c:pt>
                <c:pt idx="9796">
                  <c:v>212.71418333333335</c:v>
                </c:pt>
                <c:pt idx="9797">
                  <c:v>212.73089999999999</c:v>
                </c:pt>
                <c:pt idx="9798">
                  <c:v>212.74768333333336</c:v>
                </c:pt>
                <c:pt idx="9799">
                  <c:v>212.76429999999999</c:v>
                </c:pt>
                <c:pt idx="9800">
                  <c:v>212.78103333333331</c:v>
                </c:pt>
                <c:pt idx="9801">
                  <c:v>212.79751666666667</c:v>
                </c:pt>
                <c:pt idx="9802">
                  <c:v>212.81426666666667</c:v>
                </c:pt>
                <c:pt idx="9803">
                  <c:v>212.83100000000002</c:v>
                </c:pt>
                <c:pt idx="9804">
                  <c:v>212.84763333333333</c:v>
                </c:pt>
                <c:pt idx="9805">
                  <c:v>212.86433333333335</c:v>
                </c:pt>
                <c:pt idx="9806">
                  <c:v>212.88098333333335</c:v>
                </c:pt>
                <c:pt idx="9807">
                  <c:v>212.89753333333334</c:v>
                </c:pt>
                <c:pt idx="9808">
                  <c:v>212.91435000000001</c:v>
                </c:pt>
                <c:pt idx="9809">
                  <c:v>212.93083333333334</c:v>
                </c:pt>
                <c:pt idx="9810">
                  <c:v>212.94750000000002</c:v>
                </c:pt>
                <c:pt idx="9811">
                  <c:v>212.96433333333334</c:v>
                </c:pt>
                <c:pt idx="9812">
                  <c:v>212.98093333333333</c:v>
                </c:pt>
                <c:pt idx="9813">
                  <c:v>212.99771666666666</c:v>
                </c:pt>
                <c:pt idx="9814">
                  <c:v>213.01513333333332</c:v>
                </c:pt>
                <c:pt idx="9815">
                  <c:v>213.03081666666668</c:v>
                </c:pt>
                <c:pt idx="9816">
                  <c:v>213.04746666666668</c:v>
                </c:pt>
                <c:pt idx="9817">
                  <c:v>213.0642</c:v>
                </c:pt>
                <c:pt idx="9818">
                  <c:v>213.08078333333333</c:v>
                </c:pt>
                <c:pt idx="9819">
                  <c:v>213.09741666666665</c:v>
                </c:pt>
                <c:pt idx="9820">
                  <c:v>213.11415</c:v>
                </c:pt>
                <c:pt idx="9821">
                  <c:v>213.13076666666666</c:v>
                </c:pt>
                <c:pt idx="9822">
                  <c:v>213.14748333333333</c:v>
                </c:pt>
                <c:pt idx="9823">
                  <c:v>213.16409999999999</c:v>
                </c:pt>
                <c:pt idx="9824">
                  <c:v>213.18073333333331</c:v>
                </c:pt>
                <c:pt idx="9825">
                  <c:v>213.19746666666666</c:v>
                </c:pt>
                <c:pt idx="9826">
                  <c:v>213.21408333333332</c:v>
                </c:pt>
                <c:pt idx="9827">
                  <c:v>213.23081666666667</c:v>
                </c:pt>
                <c:pt idx="9828">
                  <c:v>213.24754999999999</c:v>
                </c:pt>
                <c:pt idx="9829">
                  <c:v>213.26420000000002</c:v>
                </c:pt>
                <c:pt idx="9830">
                  <c:v>213.28083333333333</c:v>
                </c:pt>
                <c:pt idx="9831">
                  <c:v>213.29739999999998</c:v>
                </c:pt>
                <c:pt idx="9832">
                  <c:v>213.31416666666667</c:v>
                </c:pt>
                <c:pt idx="9833">
                  <c:v>213.33085</c:v>
                </c:pt>
                <c:pt idx="9834">
                  <c:v>213.34748333333334</c:v>
                </c:pt>
                <c:pt idx="9835">
                  <c:v>213.36416666666668</c:v>
                </c:pt>
                <c:pt idx="9836">
                  <c:v>213.38086666666669</c:v>
                </c:pt>
                <c:pt idx="9837">
                  <c:v>213.39748333333333</c:v>
                </c:pt>
                <c:pt idx="9838">
                  <c:v>213.41411666666667</c:v>
                </c:pt>
                <c:pt idx="9839">
                  <c:v>213.4308</c:v>
                </c:pt>
                <c:pt idx="9840">
                  <c:v>213.44750000000002</c:v>
                </c:pt>
                <c:pt idx="9841">
                  <c:v>213.46421666666666</c:v>
                </c:pt>
                <c:pt idx="9842">
                  <c:v>213.48081666666667</c:v>
                </c:pt>
                <c:pt idx="9843">
                  <c:v>213.49826666666667</c:v>
                </c:pt>
                <c:pt idx="9844">
                  <c:v>213.51428333333334</c:v>
                </c:pt>
                <c:pt idx="9845">
                  <c:v>213.53094999999999</c:v>
                </c:pt>
                <c:pt idx="9846">
                  <c:v>213.54756666666665</c:v>
                </c:pt>
                <c:pt idx="9847">
                  <c:v>213.56424999999999</c:v>
                </c:pt>
                <c:pt idx="9848">
                  <c:v>213.58088333333333</c:v>
                </c:pt>
                <c:pt idx="9849">
                  <c:v>213.59786666666665</c:v>
                </c:pt>
                <c:pt idx="9850">
                  <c:v>213.61450000000002</c:v>
                </c:pt>
                <c:pt idx="9851">
                  <c:v>213.63133333333332</c:v>
                </c:pt>
                <c:pt idx="9852">
                  <c:v>213.64778333333334</c:v>
                </c:pt>
                <c:pt idx="9853">
                  <c:v>213.66456666666667</c:v>
                </c:pt>
                <c:pt idx="9854">
                  <c:v>213.6814</c:v>
                </c:pt>
                <c:pt idx="9855">
                  <c:v>213.69773333333333</c:v>
                </c:pt>
                <c:pt idx="9856">
                  <c:v>213.71436666666665</c:v>
                </c:pt>
                <c:pt idx="9857">
                  <c:v>213.73091666666667</c:v>
                </c:pt>
                <c:pt idx="9858">
                  <c:v>213.74758333333332</c:v>
                </c:pt>
                <c:pt idx="9859">
                  <c:v>213.76436666666666</c:v>
                </c:pt>
                <c:pt idx="9860">
                  <c:v>213.78093333333334</c:v>
                </c:pt>
                <c:pt idx="9861">
                  <c:v>213.79771666666664</c:v>
                </c:pt>
                <c:pt idx="9862">
                  <c:v>213.81433333333334</c:v>
                </c:pt>
                <c:pt idx="9863">
                  <c:v>213.83098333333334</c:v>
                </c:pt>
                <c:pt idx="9864">
                  <c:v>213.84753333333336</c:v>
                </c:pt>
                <c:pt idx="9865">
                  <c:v>213.86428333333333</c:v>
                </c:pt>
                <c:pt idx="9866">
                  <c:v>213.88085000000001</c:v>
                </c:pt>
                <c:pt idx="9867">
                  <c:v>213.89759999999998</c:v>
                </c:pt>
                <c:pt idx="9868">
                  <c:v>213.91426666666666</c:v>
                </c:pt>
                <c:pt idx="9869">
                  <c:v>213.93085000000002</c:v>
                </c:pt>
                <c:pt idx="9870">
                  <c:v>213.94758333333331</c:v>
                </c:pt>
                <c:pt idx="9871">
                  <c:v>213.96433333333334</c:v>
                </c:pt>
                <c:pt idx="9872">
                  <c:v>213.98086666666669</c:v>
                </c:pt>
                <c:pt idx="9873">
                  <c:v>213.99751666666668</c:v>
                </c:pt>
                <c:pt idx="9874">
                  <c:v>214.01493333333335</c:v>
                </c:pt>
                <c:pt idx="9875">
                  <c:v>214.0308</c:v>
                </c:pt>
                <c:pt idx="9876">
                  <c:v>214.04753333333335</c:v>
                </c:pt>
                <c:pt idx="9877">
                  <c:v>214.06418333333335</c:v>
                </c:pt>
                <c:pt idx="9878">
                  <c:v>214.08083333333335</c:v>
                </c:pt>
                <c:pt idx="9879">
                  <c:v>214.0975</c:v>
                </c:pt>
                <c:pt idx="9880">
                  <c:v>214.11408333333333</c:v>
                </c:pt>
                <c:pt idx="9881">
                  <c:v>214.13076666666666</c:v>
                </c:pt>
                <c:pt idx="9882">
                  <c:v>214.14748333333333</c:v>
                </c:pt>
                <c:pt idx="9883">
                  <c:v>214.16416666666666</c:v>
                </c:pt>
                <c:pt idx="9884">
                  <c:v>214.1808</c:v>
                </c:pt>
                <c:pt idx="9885">
                  <c:v>214.19745</c:v>
                </c:pt>
                <c:pt idx="9886">
                  <c:v>214.21414999999999</c:v>
                </c:pt>
                <c:pt idx="9887">
                  <c:v>214.23083333333335</c:v>
                </c:pt>
                <c:pt idx="9888">
                  <c:v>214.24743333333333</c:v>
                </c:pt>
                <c:pt idx="9889">
                  <c:v>214.26416666666668</c:v>
                </c:pt>
                <c:pt idx="9890">
                  <c:v>214.28081666666668</c:v>
                </c:pt>
                <c:pt idx="9891">
                  <c:v>214.29739999999998</c:v>
                </c:pt>
                <c:pt idx="9892">
                  <c:v>214.31408333333331</c:v>
                </c:pt>
                <c:pt idx="9893">
                  <c:v>214.33085</c:v>
                </c:pt>
                <c:pt idx="9894">
                  <c:v>214.34741666666665</c:v>
                </c:pt>
                <c:pt idx="9895">
                  <c:v>214.36406666666664</c:v>
                </c:pt>
                <c:pt idx="9896">
                  <c:v>214.38076666666666</c:v>
                </c:pt>
                <c:pt idx="9897">
                  <c:v>214.39741666666666</c:v>
                </c:pt>
                <c:pt idx="9898">
                  <c:v>214.41408333333331</c:v>
                </c:pt>
                <c:pt idx="9899">
                  <c:v>214.43085000000002</c:v>
                </c:pt>
                <c:pt idx="9900">
                  <c:v>214.44754999999998</c:v>
                </c:pt>
                <c:pt idx="9901">
                  <c:v>214.46411666666665</c:v>
                </c:pt>
                <c:pt idx="9902">
                  <c:v>214.48079999999999</c:v>
                </c:pt>
                <c:pt idx="9903">
                  <c:v>214.49791666666667</c:v>
                </c:pt>
                <c:pt idx="9904">
                  <c:v>214.51418333333334</c:v>
                </c:pt>
                <c:pt idx="9905">
                  <c:v>214.53098333333335</c:v>
                </c:pt>
                <c:pt idx="9906">
                  <c:v>214.54750000000001</c:v>
                </c:pt>
                <c:pt idx="9907">
                  <c:v>214.56424999999999</c:v>
                </c:pt>
                <c:pt idx="9908">
                  <c:v>214.58095</c:v>
                </c:pt>
                <c:pt idx="9909">
                  <c:v>214.59751666666668</c:v>
                </c:pt>
                <c:pt idx="9910">
                  <c:v>214.61421666666666</c:v>
                </c:pt>
                <c:pt idx="9911">
                  <c:v>214.63101666666668</c:v>
                </c:pt>
                <c:pt idx="9912">
                  <c:v>214.64769999999999</c:v>
                </c:pt>
                <c:pt idx="9913">
                  <c:v>214.66421666666665</c:v>
                </c:pt>
                <c:pt idx="9914">
                  <c:v>214.68091666666666</c:v>
                </c:pt>
                <c:pt idx="9915">
                  <c:v>214.69753333333335</c:v>
                </c:pt>
                <c:pt idx="9916">
                  <c:v>214.71426666666667</c:v>
                </c:pt>
                <c:pt idx="9917">
                  <c:v>214.73085</c:v>
                </c:pt>
                <c:pt idx="9918">
                  <c:v>214.74751666666668</c:v>
                </c:pt>
                <c:pt idx="9919">
                  <c:v>214.76428333333334</c:v>
                </c:pt>
                <c:pt idx="9920">
                  <c:v>214.78085000000002</c:v>
                </c:pt>
                <c:pt idx="9921">
                  <c:v>214.79751666666667</c:v>
                </c:pt>
                <c:pt idx="9922">
                  <c:v>214.8143</c:v>
                </c:pt>
                <c:pt idx="9923">
                  <c:v>214.83088333333333</c:v>
                </c:pt>
                <c:pt idx="9924">
                  <c:v>214.8475</c:v>
                </c:pt>
                <c:pt idx="9925">
                  <c:v>214.86420000000001</c:v>
                </c:pt>
                <c:pt idx="9926">
                  <c:v>214.88095000000001</c:v>
                </c:pt>
                <c:pt idx="9927">
                  <c:v>214.89750000000001</c:v>
                </c:pt>
                <c:pt idx="9928">
                  <c:v>214.9144</c:v>
                </c:pt>
                <c:pt idx="9929">
                  <c:v>214.93101666666669</c:v>
                </c:pt>
                <c:pt idx="9930">
                  <c:v>214.94756666666666</c:v>
                </c:pt>
                <c:pt idx="9931">
                  <c:v>214.96441666666666</c:v>
                </c:pt>
                <c:pt idx="9932">
                  <c:v>214.98100000000002</c:v>
                </c:pt>
                <c:pt idx="9933">
                  <c:v>214.99751666666668</c:v>
                </c:pt>
                <c:pt idx="9934">
                  <c:v>215.01463333333334</c:v>
                </c:pt>
                <c:pt idx="9935">
                  <c:v>215.0308</c:v>
                </c:pt>
                <c:pt idx="9936">
                  <c:v>215.04745</c:v>
                </c:pt>
                <c:pt idx="9937">
                  <c:v>215.0641</c:v>
                </c:pt>
                <c:pt idx="9938">
                  <c:v>215.08083333333335</c:v>
                </c:pt>
                <c:pt idx="9939">
                  <c:v>215.09746666666666</c:v>
                </c:pt>
                <c:pt idx="9940">
                  <c:v>215.11415</c:v>
                </c:pt>
                <c:pt idx="9941">
                  <c:v>215.13081666666668</c:v>
                </c:pt>
                <c:pt idx="9942">
                  <c:v>215.14744999999999</c:v>
                </c:pt>
                <c:pt idx="9943">
                  <c:v>215.16411666666667</c:v>
                </c:pt>
                <c:pt idx="9944">
                  <c:v>215.18076666666667</c:v>
                </c:pt>
                <c:pt idx="9945">
                  <c:v>215.19743333333332</c:v>
                </c:pt>
                <c:pt idx="9946">
                  <c:v>215.21414999999999</c:v>
                </c:pt>
                <c:pt idx="9947">
                  <c:v>215.23086666666669</c:v>
                </c:pt>
                <c:pt idx="9948">
                  <c:v>215.24744999999999</c:v>
                </c:pt>
                <c:pt idx="9949">
                  <c:v>215.26411666666667</c:v>
                </c:pt>
                <c:pt idx="9950">
                  <c:v>215.28074999999998</c:v>
                </c:pt>
                <c:pt idx="9951">
                  <c:v>215.29743333333332</c:v>
                </c:pt>
                <c:pt idx="9952">
                  <c:v>215.31408333333331</c:v>
                </c:pt>
                <c:pt idx="9953">
                  <c:v>215.33076666666665</c:v>
                </c:pt>
                <c:pt idx="9954">
                  <c:v>215.34748333333334</c:v>
                </c:pt>
                <c:pt idx="9955">
                  <c:v>215.36409999999998</c:v>
                </c:pt>
                <c:pt idx="9956">
                  <c:v>215.38074999999998</c:v>
                </c:pt>
                <c:pt idx="9957">
                  <c:v>215.39751666666669</c:v>
                </c:pt>
                <c:pt idx="9958">
                  <c:v>215.41408333333331</c:v>
                </c:pt>
                <c:pt idx="9959">
                  <c:v>215.43074999999999</c:v>
                </c:pt>
                <c:pt idx="9960">
                  <c:v>215.44748333333334</c:v>
                </c:pt>
                <c:pt idx="9961">
                  <c:v>215.4641</c:v>
                </c:pt>
                <c:pt idx="9962">
                  <c:v>215.48078333333333</c:v>
                </c:pt>
                <c:pt idx="9963">
                  <c:v>215.49818333333332</c:v>
                </c:pt>
                <c:pt idx="9964">
                  <c:v>215.51433333333335</c:v>
                </c:pt>
                <c:pt idx="9965">
                  <c:v>215.53108333333333</c:v>
                </c:pt>
                <c:pt idx="9966">
                  <c:v>215.54768333333334</c:v>
                </c:pt>
                <c:pt idx="9967">
                  <c:v>215.56426666666667</c:v>
                </c:pt>
                <c:pt idx="9968">
                  <c:v>215.58095</c:v>
                </c:pt>
                <c:pt idx="9969">
                  <c:v>215.59761666666665</c:v>
                </c:pt>
                <c:pt idx="9970">
                  <c:v>215.61435</c:v>
                </c:pt>
                <c:pt idx="9971">
                  <c:v>215.63095000000001</c:v>
                </c:pt>
                <c:pt idx="9972">
                  <c:v>215.64768333333333</c:v>
                </c:pt>
                <c:pt idx="9973">
                  <c:v>215.66416666666666</c:v>
                </c:pt>
                <c:pt idx="9974">
                  <c:v>215.68095</c:v>
                </c:pt>
                <c:pt idx="9975">
                  <c:v>215.69753333333335</c:v>
                </c:pt>
                <c:pt idx="9976">
                  <c:v>215.71416666666667</c:v>
                </c:pt>
                <c:pt idx="9977">
                  <c:v>215.73091666666667</c:v>
                </c:pt>
                <c:pt idx="9978">
                  <c:v>215.74754999999999</c:v>
                </c:pt>
                <c:pt idx="9979">
                  <c:v>215.76418333333334</c:v>
                </c:pt>
                <c:pt idx="9980">
                  <c:v>215.78093333333334</c:v>
                </c:pt>
                <c:pt idx="9981">
                  <c:v>215.79763333333332</c:v>
                </c:pt>
                <c:pt idx="9982">
                  <c:v>215.81421666666665</c:v>
                </c:pt>
                <c:pt idx="9983">
                  <c:v>215.83100000000002</c:v>
                </c:pt>
                <c:pt idx="9984">
                  <c:v>215.8476</c:v>
                </c:pt>
                <c:pt idx="9985">
                  <c:v>215.86425</c:v>
                </c:pt>
                <c:pt idx="9986">
                  <c:v>215.88083333333333</c:v>
                </c:pt>
                <c:pt idx="9987">
                  <c:v>215.89763333333335</c:v>
                </c:pt>
                <c:pt idx="9988">
                  <c:v>215.91424999999998</c:v>
                </c:pt>
                <c:pt idx="9989">
                  <c:v>215.93098333333333</c:v>
                </c:pt>
                <c:pt idx="9990">
                  <c:v>215.94766666666666</c:v>
                </c:pt>
                <c:pt idx="9991">
                  <c:v>215.96426666666667</c:v>
                </c:pt>
                <c:pt idx="9992">
                  <c:v>215.98140000000001</c:v>
                </c:pt>
                <c:pt idx="9993">
                  <c:v>215.99756666666664</c:v>
                </c:pt>
                <c:pt idx="9994">
                  <c:v>216.01454999999999</c:v>
                </c:pt>
                <c:pt idx="9995">
                  <c:v>216.03076666666666</c:v>
                </c:pt>
                <c:pt idx="9996">
                  <c:v>216.04745</c:v>
                </c:pt>
                <c:pt idx="9997">
                  <c:v>216.0642</c:v>
                </c:pt>
                <c:pt idx="9998">
                  <c:v>216.08080000000001</c:v>
                </c:pt>
                <c:pt idx="9999">
                  <c:v>216.09746666666666</c:v>
                </c:pt>
                <c:pt idx="10000">
                  <c:v>216.11406666666664</c:v>
                </c:pt>
                <c:pt idx="10001">
                  <c:v>216.13076666666666</c:v>
                </c:pt>
                <c:pt idx="10002">
                  <c:v>216.14753333333334</c:v>
                </c:pt>
                <c:pt idx="10003">
                  <c:v>216.16406666666666</c:v>
                </c:pt>
                <c:pt idx="10004">
                  <c:v>216.18081666666666</c:v>
                </c:pt>
                <c:pt idx="10005">
                  <c:v>216.19751666666667</c:v>
                </c:pt>
                <c:pt idx="10006">
                  <c:v>216.21421666666666</c:v>
                </c:pt>
                <c:pt idx="10007">
                  <c:v>216.23078333333333</c:v>
                </c:pt>
                <c:pt idx="10008">
                  <c:v>216.24741666666665</c:v>
                </c:pt>
                <c:pt idx="10009">
                  <c:v>216.26411666666667</c:v>
                </c:pt>
                <c:pt idx="10010">
                  <c:v>216.28076666666666</c:v>
                </c:pt>
                <c:pt idx="10011">
                  <c:v>216.29746666666668</c:v>
                </c:pt>
                <c:pt idx="10012">
                  <c:v>216.3141</c:v>
                </c:pt>
                <c:pt idx="10013">
                  <c:v>216.33088333333333</c:v>
                </c:pt>
                <c:pt idx="10014">
                  <c:v>216.34739999999999</c:v>
                </c:pt>
                <c:pt idx="10015">
                  <c:v>216.36415</c:v>
                </c:pt>
                <c:pt idx="10016">
                  <c:v>216.38076666666666</c:v>
                </c:pt>
                <c:pt idx="10017">
                  <c:v>216.39739999999998</c:v>
                </c:pt>
                <c:pt idx="10018">
                  <c:v>216.41413333333333</c:v>
                </c:pt>
                <c:pt idx="10019">
                  <c:v>216.43078333333332</c:v>
                </c:pt>
                <c:pt idx="10020">
                  <c:v>216.44745</c:v>
                </c:pt>
                <c:pt idx="10021">
                  <c:v>216.46418333333335</c:v>
                </c:pt>
                <c:pt idx="10022">
                  <c:v>216.48075</c:v>
                </c:pt>
                <c:pt idx="10023">
                  <c:v>216.49801666666664</c:v>
                </c:pt>
                <c:pt idx="10024">
                  <c:v>216.51431666666667</c:v>
                </c:pt>
                <c:pt idx="10025">
                  <c:v>216.53093333333334</c:v>
                </c:pt>
                <c:pt idx="10026">
                  <c:v>216.54753333333335</c:v>
                </c:pt>
                <c:pt idx="10027">
                  <c:v>216.56416666666667</c:v>
                </c:pt>
                <c:pt idx="10028">
                  <c:v>216.58086666666668</c:v>
                </c:pt>
                <c:pt idx="10029">
                  <c:v>216.59763333333333</c:v>
                </c:pt>
                <c:pt idx="10030">
                  <c:v>216.61433333333335</c:v>
                </c:pt>
                <c:pt idx="10031">
                  <c:v>216.63098333333335</c:v>
                </c:pt>
                <c:pt idx="10032">
                  <c:v>216.64758333333333</c:v>
                </c:pt>
                <c:pt idx="10033">
                  <c:v>216.66424999999998</c:v>
                </c:pt>
                <c:pt idx="10034">
                  <c:v>216.68095</c:v>
                </c:pt>
                <c:pt idx="10035">
                  <c:v>216.69753333333335</c:v>
                </c:pt>
                <c:pt idx="10036">
                  <c:v>216.71418333333335</c:v>
                </c:pt>
                <c:pt idx="10037">
                  <c:v>216.73091666666667</c:v>
                </c:pt>
                <c:pt idx="10038">
                  <c:v>216.74764999999999</c:v>
                </c:pt>
                <c:pt idx="10039">
                  <c:v>216.76421666666664</c:v>
                </c:pt>
                <c:pt idx="10040">
                  <c:v>216.78086666666667</c:v>
                </c:pt>
                <c:pt idx="10041">
                  <c:v>216.79746666666668</c:v>
                </c:pt>
                <c:pt idx="10042">
                  <c:v>216.81418333333335</c:v>
                </c:pt>
                <c:pt idx="10043">
                  <c:v>216.83088333333333</c:v>
                </c:pt>
                <c:pt idx="10044">
                  <c:v>216.8475</c:v>
                </c:pt>
                <c:pt idx="10045">
                  <c:v>216.86415</c:v>
                </c:pt>
                <c:pt idx="10046">
                  <c:v>216.88098333333335</c:v>
                </c:pt>
                <c:pt idx="10047">
                  <c:v>216.89769999999999</c:v>
                </c:pt>
                <c:pt idx="10048">
                  <c:v>216.91433333333333</c:v>
                </c:pt>
                <c:pt idx="10049">
                  <c:v>216.93106666666665</c:v>
                </c:pt>
                <c:pt idx="10050">
                  <c:v>216.94750000000002</c:v>
                </c:pt>
                <c:pt idx="10051">
                  <c:v>216.96458333333334</c:v>
                </c:pt>
                <c:pt idx="10052">
                  <c:v>216.98104999999998</c:v>
                </c:pt>
                <c:pt idx="10053">
                  <c:v>216.99748333333335</c:v>
                </c:pt>
                <c:pt idx="10054">
                  <c:v>217.01451666666665</c:v>
                </c:pt>
                <c:pt idx="10055">
                  <c:v>217.03086666666667</c:v>
                </c:pt>
                <c:pt idx="10056">
                  <c:v>217.04748333333333</c:v>
                </c:pt>
                <c:pt idx="10057">
                  <c:v>217.06418333333335</c:v>
                </c:pt>
                <c:pt idx="10058">
                  <c:v>217.08081666666666</c:v>
                </c:pt>
                <c:pt idx="10059">
                  <c:v>217.09751666666668</c:v>
                </c:pt>
                <c:pt idx="10060">
                  <c:v>217.11420000000001</c:v>
                </c:pt>
                <c:pt idx="10061">
                  <c:v>217.13081666666668</c:v>
                </c:pt>
                <c:pt idx="10062">
                  <c:v>217.14746666666667</c:v>
                </c:pt>
                <c:pt idx="10063">
                  <c:v>217.16416666666666</c:v>
                </c:pt>
                <c:pt idx="10064">
                  <c:v>217.18085000000002</c:v>
                </c:pt>
                <c:pt idx="10065">
                  <c:v>217.19745</c:v>
                </c:pt>
                <c:pt idx="10066">
                  <c:v>217.2141</c:v>
                </c:pt>
                <c:pt idx="10067">
                  <c:v>217.23081666666667</c:v>
                </c:pt>
                <c:pt idx="10068">
                  <c:v>217.24754999999999</c:v>
                </c:pt>
                <c:pt idx="10069">
                  <c:v>217.26409999999998</c:v>
                </c:pt>
                <c:pt idx="10070">
                  <c:v>217.28078333333332</c:v>
                </c:pt>
                <c:pt idx="10071">
                  <c:v>217.29746666666668</c:v>
                </c:pt>
                <c:pt idx="10072">
                  <c:v>217.3141</c:v>
                </c:pt>
                <c:pt idx="10073">
                  <c:v>217.33078333333333</c:v>
                </c:pt>
                <c:pt idx="10074">
                  <c:v>217.34745000000001</c:v>
                </c:pt>
                <c:pt idx="10075">
                  <c:v>217.36411666666666</c:v>
                </c:pt>
                <c:pt idx="10076">
                  <c:v>217.38083333333333</c:v>
                </c:pt>
                <c:pt idx="10077">
                  <c:v>217.39750000000001</c:v>
                </c:pt>
                <c:pt idx="10078">
                  <c:v>217.41406666666666</c:v>
                </c:pt>
                <c:pt idx="10079">
                  <c:v>217.43081666666666</c:v>
                </c:pt>
                <c:pt idx="10080">
                  <c:v>217.44746666666666</c:v>
                </c:pt>
                <c:pt idx="10081">
                  <c:v>217.46414999999999</c:v>
                </c:pt>
                <c:pt idx="10082">
                  <c:v>217.48076666666665</c:v>
                </c:pt>
                <c:pt idx="10083">
                  <c:v>217.49823333333333</c:v>
                </c:pt>
                <c:pt idx="10084">
                  <c:v>217.51423333333332</c:v>
                </c:pt>
                <c:pt idx="10085">
                  <c:v>217.53085000000002</c:v>
                </c:pt>
                <c:pt idx="10086">
                  <c:v>217.54750000000001</c:v>
                </c:pt>
                <c:pt idx="10087">
                  <c:v>217.56424999999999</c:v>
                </c:pt>
                <c:pt idx="10088">
                  <c:v>217.58091666666667</c:v>
                </c:pt>
                <c:pt idx="10089">
                  <c:v>217.59754999999998</c:v>
                </c:pt>
                <c:pt idx="10090">
                  <c:v>217.61426666666665</c:v>
                </c:pt>
                <c:pt idx="10091">
                  <c:v>217.63103333333331</c:v>
                </c:pt>
                <c:pt idx="10092">
                  <c:v>217.64759999999998</c:v>
                </c:pt>
                <c:pt idx="10093">
                  <c:v>217.66436666666667</c:v>
                </c:pt>
                <c:pt idx="10094">
                  <c:v>217.68126666666666</c:v>
                </c:pt>
                <c:pt idx="10095">
                  <c:v>217.69753333333335</c:v>
                </c:pt>
                <c:pt idx="10096">
                  <c:v>217.71424999999999</c:v>
                </c:pt>
                <c:pt idx="10097">
                  <c:v>217.73098333333334</c:v>
                </c:pt>
                <c:pt idx="10098">
                  <c:v>217.74758333333332</c:v>
                </c:pt>
                <c:pt idx="10099">
                  <c:v>217.76426666666666</c:v>
                </c:pt>
                <c:pt idx="10100">
                  <c:v>217.78081666666668</c:v>
                </c:pt>
                <c:pt idx="10101">
                  <c:v>217.79753333333335</c:v>
                </c:pt>
                <c:pt idx="10102">
                  <c:v>217.81426666666667</c:v>
                </c:pt>
                <c:pt idx="10103">
                  <c:v>217.83103333333332</c:v>
                </c:pt>
                <c:pt idx="10104">
                  <c:v>217.84768333333335</c:v>
                </c:pt>
                <c:pt idx="10105">
                  <c:v>217.86428333333333</c:v>
                </c:pt>
                <c:pt idx="10106">
                  <c:v>217.88086666666669</c:v>
                </c:pt>
                <c:pt idx="10107">
                  <c:v>217.89766666666668</c:v>
                </c:pt>
                <c:pt idx="10108">
                  <c:v>217.91435000000001</c:v>
                </c:pt>
                <c:pt idx="10109">
                  <c:v>217.93081666666666</c:v>
                </c:pt>
                <c:pt idx="10110">
                  <c:v>217.94795000000002</c:v>
                </c:pt>
                <c:pt idx="10111">
                  <c:v>217.96423333333331</c:v>
                </c:pt>
                <c:pt idx="10112">
                  <c:v>217.98083333333335</c:v>
                </c:pt>
                <c:pt idx="10113">
                  <c:v>217.9975</c:v>
                </c:pt>
                <c:pt idx="10114">
                  <c:v>218.01474999999999</c:v>
                </c:pt>
                <c:pt idx="10115">
                  <c:v>218.03076666666666</c:v>
                </c:pt>
                <c:pt idx="10116">
                  <c:v>218.04753333333335</c:v>
                </c:pt>
                <c:pt idx="10117">
                  <c:v>218.06421666666665</c:v>
                </c:pt>
                <c:pt idx="10118">
                  <c:v>218.08081666666666</c:v>
                </c:pt>
                <c:pt idx="10119">
                  <c:v>218.09739999999999</c:v>
                </c:pt>
                <c:pt idx="10120">
                  <c:v>218.11416666666668</c:v>
                </c:pt>
                <c:pt idx="10121">
                  <c:v>218.13085000000001</c:v>
                </c:pt>
                <c:pt idx="10122">
                  <c:v>218.14746666666667</c:v>
                </c:pt>
                <c:pt idx="10123">
                  <c:v>218.16413333333333</c:v>
                </c:pt>
                <c:pt idx="10124">
                  <c:v>218.18085000000002</c:v>
                </c:pt>
                <c:pt idx="10125">
                  <c:v>218.19745</c:v>
                </c:pt>
                <c:pt idx="10126">
                  <c:v>218.21423333333331</c:v>
                </c:pt>
                <c:pt idx="10127">
                  <c:v>218.23081666666667</c:v>
                </c:pt>
                <c:pt idx="10128">
                  <c:v>218.24743333333333</c:v>
                </c:pt>
                <c:pt idx="10129">
                  <c:v>218.26411666666667</c:v>
                </c:pt>
                <c:pt idx="10130">
                  <c:v>218.28081666666668</c:v>
                </c:pt>
                <c:pt idx="10131">
                  <c:v>218.29748333333333</c:v>
                </c:pt>
                <c:pt idx="10132">
                  <c:v>218.31408333333331</c:v>
                </c:pt>
                <c:pt idx="10133">
                  <c:v>218.33078333333333</c:v>
                </c:pt>
                <c:pt idx="10134">
                  <c:v>218.34739999999999</c:v>
                </c:pt>
                <c:pt idx="10135">
                  <c:v>218.36408333333333</c:v>
                </c:pt>
                <c:pt idx="10136">
                  <c:v>218.38083333333333</c:v>
                </c:pt>
                <c:pt idx="10137">
                  <c:v>218.39744999999999</c:v>
                </c:pt>
                <c:pt idx="10138">
                  <c:v>218.41421666666665</c:v>
                </c:pt>
                <c:pt idx="10139">
                  <c:v>218.43073333333331</c:v>
                </c:pt>
                <c:pt idx="10140">
                  <c:v>218.44741666666667</c:v>
                </c:pt>
                <c:pt idx="10141">
                  <c:v>218.46408333333332</c:v>
                </c:pt>
                <c:pt idx="10142">
                  <c:v>218.48085</c:v>
                </c:pt>
                <c:pt idx="10143">
                  <c:v>218.49788333333333</c:v>
                </c:pt>
                <c:pt idx="10144">
                  <c:v>218.51425</c:v>
                </c:pt>
                <c:pt idx="10145">
                  <c:v>218.53086666666667</c:v>
                </c:pt>
                <c:pt idx="10146">
                  <c:v>218.54753333333335</c:v>
                </c:pt>
                <c:pt idx="10147">
                  <c:v>218.56426666666667</c:v>
                </c:pt>
                <c:pt idx="10148">
                  <c:v>218.58095</c:v>
                </c:pt>
                <c:pt idx="10149">
                  <c:v>218.59765000000002</c:v>
                </c:pt>
                <c:pt idx="10150">
                  <c:v>218.61425</c:v>
                </c:pt>
                <c:pt idx="10151">
                  <c:v>218.6309</c:v>
                </c:pt>
                <c:pt idx="10152">
                  <c:v>218.64753333333334</c:v>
                </c:pt>
                <c:pt idx="10153">
                  <c:v>218.66423333333333</c:v>
                </c:pt>
                <c:pt idx="10154">
                  <c:v>218.68089999999998</c:v>
                </c:pt>
                <c:pt idx="10155">
                  <c:v>218.69759999999999</c:v>
                </c:pt>
                <c:pt idx="10156">
                  <c:v>218.71426666666667</c:v>
                </c:pt>
                <c:pt idx="10157">
                  <c:v>218.73085</c:v>
                </c:pt>
                <c:pt idx="10158">
                  <c:v>218.74751666666668</c:v>
                </c:pt>
                <c:pt idx="10159">
                  <c:v>218.76421666666664</c:v>
                </c:pt>
                <c:pt idx="10160">
                  <c:v>218.78088333333332</c:v>
                </c:pt>
                <c:pt idx="10161">
                  <c:v>218.79766666666669</c:v>
                </c:pt>
                <c:pt idx="10162">
                  <c:v>218.81435000000002</c:v>
                </c:pt>
                <c:pt idx="10163">
                  <c:v>218.83108333333334</c:v>
                </c:pt>
                <c:pt idx="10164">
                  <c:v>218.84780000000001</c:v>
                </c:pt>
                <c:pt idx="10165">
                  <c:v>218.86420000000001</c:v>
                </c:pt>
                <c:pt idx="10166">
                  <c:v>218.8809</c:v>
                </c:pt>
                <c:pt idx="10167">
                  <c:v>218.89756666666665</c:v>
                </c:pt>
                <c:pt idx="10168">
                  <c:v>218.91435000000001</c:v>
                </c:pt>
                <c:pt idx="10169">
                  <c:v>218.93134999999998</c:v>
                </c:pt>
                <c:pt idx="10170">
                  <c:v>218.94763333333333</c:v>
                </c:pt>
                <c:pt idx="10171">
                  <c:v>218.96421666666666</c:v>
                </c:pt>
                <c:pt idx="10172">
                  <c:v>218.98091666666667</c:v>
                </c:pt>
                <c:pt idx="10173">
                  <c:v>218.99766666666667</c:v>
                </c:pt>
                <c:pt idx="10174">
                  <c:v>219.01456666666667</c:v>
                </c:pt>
                <c:pt idx="10175">
                  <c:v>219.03071666666668</c:v>
                </c:pt>
                <c:pt idx="10176">
                  <c:v>219.04748333333333</c:v>
                </c:pt>
                <c:pt idx="10177">
                  <c:v>219.0641</c:v>
                </c:pt>
                <c:pt idx="10178">
                  <c:v>219.08081666666666</c:v>
                </c:pt>
                <c:pt idx="10179">
                  <c:v>219.09741666666665</c:v>
                </c:pt>
                <c:pt idx="10180">
                  <c:v>219.11408333333333</c:v>
                </c:pt>
                <c:pt idx="10181">
                  <c:v>219.13076666666666</c:v>
                </c:pt>
                <c:pt idx="10182">
                  <c:v>219.14744999999999</c:v>
                </c:pt>
                <c:pt idx="10183">
                  <c:v>219.16409999999999</c:v>
                </c:pt>
                <c:pt idx="10184">
                  <c:v>219.18073333333331</c:v>
                </c:pt>
                <c:pt idx="10185">
                  <c:v>219.19753333333335</c:v>
                </c:pt>
                <c:pt idx="10186">
                  <c:v>219.21420000000001</c:v>
                </c:pt>
                <c:pt idx="10187">
                  <c:v>219.23076666666665</c:v>
                </c:pt>
                <c:pt idx="10188">
                  <c:v>219.2475</c:v>
                </c:pt>
                <c:pt idx="10189">
                  <c:v>219.26416666666668</c:v>
                </c:pt>
                <c:pt idx="10190">
                  <c:v>219.2808</c:v>
                </c:pt>
                <c:pt idx="10191">
                  <c:v>219.29745</c:v>
                </c:pt>
                <c:pt idx="10192">
                  <c:v>219.31411666666665</c:v>
                </c:pt>
                <c:pt idx="10193">
                  <c:v>219.33080000000001</c:v>
                </c:pt>
                <c:pt idx="10194">
                  <c:v>219.34741666666665</c:v>
                </c:pt>
                <c:pt idx="10195">
                  <c:v>219.36415</c:v>
                </c:pt>
                <c:pt idx="10196">
                  <c:v>219.38078333333334</c:v>
                </c:pt>
                <c:pt idx="10197">
                  <c:v>219.39750000000001</c:v>
                </c:pt>
                <c:pt idx="10198">
                  <c:v>219.41421666666665</c:v>
                </c:pt>
                <c:pt idx="10199">
                  <c:v>219.43076666666667</c:v>
                </c:pt>
                <c:pt idx="10200">
                  <c:v>219.44748333333334</c:v>
                </c:pt>
                <c:pt idx="10201">
                  <c:v>219.46416666666667</c:v>
                </c:pt>
                <c:pt idx="10202">
                  <c:v>219.48076666666665</c:v>
                </c:pt>
                <c:pt idx="10203">
                  <c:v>219.49801666666664</c:v>
                </c:pt>
                <c:pt idx="10204">
                  <c:v>219.51418333333334</c:v>
                </c:pt>
                <c:pt idx="10205">
                  <c:v>219.53086666666667</c:v>
                </c:pt>
                <c:pt idx="10206">
                  <c:v>219.54768333333334</c:v>
                </c:pt>
                <c:pt idx="10207">
                  <c:v>219.56423333333333</c:v>
                </c:pt>
                <c:pt idx="10208">
                  <c:v>219.58101666666667</c:v>
                </c:pt>
                <c:pt idx="10209">
                  <c:v>219.59753333333336</c:v>
                </c:pt>
                <c:pt idx="10210">
                  <c:v>219.61418333333333</c:v>
                </c:pt>
                <c:pt idx="10211">
                  <c:v>219.631</c:v>
                </c:pt>
                <c:pt idx="10212">
                  <c:v>219.64753333333334</c:v>
                </c:pt>
                <c:pt idx="10213">
                  <c:v>219.66426666666666</c:v>
                </c:pt>
                <c:pt idx="10214">
                  <c:v>219.68095</c:v>
                </c:pt>
                <c:pt idx="10215">
                  <c:v>219.69756666666666</c:v>
                </c:pt>
                <c:pt idx="10216">
                  <c:v>219.71430000000001</c:v>
                </c:pt>
                <c:pt idx="10217">
                  <c:v>219.73093333333333</c:v>
                </c:pt>
                <c:pt idx="10218">
                  <c:v>219.74758333333332</c:v>
                </c:pt>
                <c:pt idx="10219">
                  <c:v>219.76420000000002</c:v>
                </c:pt>
                <c:pt idx="10220">
                  <c:v>219.78083333333333</c:v>
                </c:pt>
                <c:pt idx="10221">
                  <c:v>219.79750000000001</c:v>
                </c:pt>
                <c:pt idx="10222">
                  <c:v>219.81418333333335</c:v>
                </c:pt>
                <c:pt idx="10223">
                  <c:v>219.83086666666668</c:v>
                </c:pt>
                <c:pt idx="10224">
                  <c:v>219.84748333333334</c:v>
                </c:pt>
                <c:pt idx="10225">
                  <c:v>219.86418333333333</c:v>
                </c:pt>
                <c:pt idx="10226">
                  <c:v>219.88083333333333</c:v>
                </c:pt>
                <c:pt idx="10227">
                  <c:v>219.89759999999998</c:v>
                </c:pt>
                <c:pt idx="10228">
                  <c:v>219.91475</c:v>
                </c:pt>
                <c:pt idx="10229">
                  <c:v>219.93089999999998</c:v>
                </c:pt>
                <c:pt idx="10230">
                  <c:v>219.94753333333335</c:v>
                </c:pt>
                <c:pt idx="10231">
                  <c:v>219.96418333333335</c:v>
                </c:pt>
                <c:pt idx="10232">
                  <c:v>219.98091666666667</c:v>
                </c:pt>
                <c:pt idx="10233">
                  <c:v>219.9975</c:v>
                </c:pt>
                <c:pt idx="10234">
                  <c:v>220.0146</c:v>
                </c:pt>
                <c:pt idx="10235">
                  <c:v>220.03073333333333</c:v>
                </c:pt>
                <c:pt idx="10236">
                  <c:v>220.04745</c:v>
                </c:pt>
                <c:pt idx="10237">
                  <c:v>220.06408333333331</c:v>
                </c:pt>
                <c:pt idx="10238">
                  <c:v>220.08074999999999</c:v>
                </c:pt>
                <c:pt idx="10239">
                  <c:v>220.09743333333333</c:v>
                </c:pt>
                <c:pt idx="10240">
                  <c:v>220.11420000000001</c:v>
                </c:pt>
                <c:pt idx="10241">
                  <c:v>220.13074999999998</c:v>
                </c:pt>
                <c:pt idx="10242">
                  <c:v>220.14748333333333</c:v>
                </c:pt>
                <c:pt idx="10243">
                  <c:v>220.16413333333333</c:v>
                </c:pt>
                <c:pt idx="10244">
                  <c:v>220.18076666666667</c:v>
                </c:pt>
                <c:pt idx="10245">
                  <c:v>220.19743333333332</c:v>
                </c:pt>
                <c:pt idx="10246">
                  <c:v>220.21411666666665</c:v>
                </c:pt>
                <c:pt idx="10247">
                  <c:v>220.23078333333333</c:v>
                </c:pt>
                <c:pt idx="10248">
                  <c:v>220.2475</c:v>
                </c:pt>
                <c:pt idx="10249">
                  <c:v>220.26418333333334</c:v>
                </c:pt>
                <c:pt idx="10250">
                  <c:v>220.28074999999998</c:v>
                </c:pt>
                <c:pt idx="10251">
                  <c:v>220.29741666666666</c:v>
                </c:pt>
                <c:pt idx="10252">
                  <c:v>220.31413333333333</c:v>
                </c:pt>
                <c:pt idx="10253">
                  <c:v>220.33076666666665</c:v>
                </c:pt>
                <c:pt idx="10254">
                  <c:v>220.34739999999999</c:v>
                </c:pt>
                <c:pt idx="10255">
                  <c:v>220.36406666666664</c:v>
                </c:pt>
                <c:pt idx="10256">
                  <c:v>220.38074999999998</c:v>
                </c:pt>
                <c:pt idx="10257">
                  <c:v>220.39744999999999</c:v>
                </c:pt>
                <c:pt idx="10258">
                  <c:v>220.41413333333333</c:v>
                </c:pt>
                <c:pt idx="10259">
                  <c:v>220.43081666666666</c:v>
                </c:pt>
                <c:pt idx="10260">
                  <c:v>220.44750000000002</c:v>
                </c:pt>
                <c:pt idx="10261">
                  <c:v>220.46413333333334</c:v>
                </c:pt>
                <c:pt idx="10262">
                  <c:v>220.48081666666667</c:v>
                </c:pt>
                <c:pt idx="10263">
                  <c:v>220.49831666666665</c:v>
                </c:pt>
                <c:pt idx="10264">
                  <c:v>220.51425</c:v>
                </c:pt>
                <c:pt idx="10265">
                  <c:v>220.53086666666667</c:v>
                </c:pt>
                <c:pt idx="10266">
                  <c:v>220.54758333333334</c:v>
                </c:pt>
                <c:pt idx="10267">
                  <c:v>220.56416666666667</c:v>
                </c:pt>
                <c:pt idx="10268">
                  <c:v>220.58100000000002</c:v>
                </c:pt>
                <c:pt idx="10269">
                  <c:v>220.59768333333335</c:v>
                </c:pt>
                <c:pt idx="10270">
                  <c:v>220.61421666666666</c:v>
                </c:pt>
                <c:pt idx="10271">
                  <c:v>220.63101666666668</c:v>
                </c:pt>
                <c:pt idx="10272">
                  <c:v>220.64765</c:v>
                </c:pt>
                <c:pt idx="10273">
                  <c:v>220.66420000000002</c:v>
                </c:pt>
                <c:pt idx="10274">
                  <c:v>220.68091666666666</c:v>
                </c:pt>
                <c:pt idx="10275">
                  <c:v>220.69761666666668</c:v>
                </c:pt>
                <c:pt idx="10276">
                  <c:v>220.71426666666667</c:v>
                </c:pt>
                <c:pt idx="10277">
                  <c:v>220.73085</c:v>
                </c:pt>
                <c:pt idx="10278">
                  <c:v>220.74761666666666</c:v>
                </c:pt>
                <c:pt idx="10279">
                  <c:v>220.76416666666668</c:v>
                </c:pt>
                <c:pt idx="10280">
                  <c:v>220.78091666666666</c:v>
                </c:pt>
                <c:pt idx="10281">
                  <c:v>220.79758333333334</c:v>
                </c:pt>
                <c:pt idx="10282">
                  <c:v>220.81431666666668</c:v>
                </c:pt>
                <c:pt idx="10283">
                  <c:v>220.83103333333332</c:v>
                </c:pt>
                <c:pt idx="10284">
                  <c:v>220.84761666666665</c:v>
                </c:pt>
                <c:pt idx="10285">
                  <c:v>220.86430000000001</c:v>
                </c:pt>
                <c:pt idx="10286">
                  <c:v>220.88085000000001</c:v>
                </c:pt>
                <c:pt idx="10287">
                  <c:v>220.89793333333333</c:v>
                </c:pt>
                <c:pt idx="10288">
                  <c:v>220.91418333333334</c:v>
                </c:pt>
                <c:pt idx="10289">
                  <c:v>220.93095</c:v>
                </c:pt>
                <c:pt idx="10290">
                  <c:v>220.94750000000002</c:v>
                </c:pt>
                <c:pt idx="10291">
                  <c:v>220.96418333333335</c:v>
                </c:pt>
                <c:pt idx="10292">
                  <c:v>220.98088333333331</c:v>
                </c:pt>
                <c:pt idx="10293">
                  <c:v>220.9975</c:v>
                </c:pt>
                <c:pt idx="10294">
                  <c:v>221.01441666666668</c:v>
                </c:pt>
                <c:pt idx="10295">
                  <c:v>221.03073333333333</c:v>
                </c:pt>
                <c:pt idx="10296">
                  <c:v>221.04754999999997</c:v>
                </c:pt>
                <c:pt idx="10297">
                  <c:v>221.06418333333335</c:v>
                </c:pt>
                <c:pt idx="10298">
                  <c:v>221.08085</c:v>
                </c:pt>
                <c:pt idx="10299">
                  <c:v>221.09751666666668</c:v>
                </c:pt>
                <c:pt idx="10300">
                  <c:v>221.11415</c:v>
                </c:pt>
                <c:pt idx="10301">
                  <c:v>221.13088333333332</c:v>
                </c:pt>
                <c:pt idx="10302">
                  <c:v>221.14744999999999</c:v>
                </c:pt>
                <c:pt idx="10303">
                  <c:v>221.16409999999999</c:v>
                </c:pt>
                <c:pt idx="10304">
                  <c:v>221.18081666666666</c:v>
                </c:pt>
                <c:pt idx="10305">
                  <c:v>221.19746666666666</c:v>
                </c:pt>
                <c:pt idx="10306">
                  <c:v>221.21416666666667</c:v>
                </c:pt>
                <c:pt idx="10307">
                  <c:v>221.23071666666667</c:v>
                </c:pt>
                <c:pt idx="10308">
                  <c:v>221.24753333333334</c:v>
                </c:pt>
                <c:pt idx="10309">
                  <c:v>221.26413333333332</c:v>
                </c:pt>
                <c:pt idx="10310">
                  <c:v>221.28081666666668</c:v>
                </c:pt>
                <c:pt idx="10311">
                  <c:v>221.29738333333336</c:v>
                </c:pt>
                <c:pt idx="10312">
                  <c:v>221.31413333333333</c:v>
                </c:pt>
                <c:pt idx="10313">
                  <c:v>221.33078333333333</c:v>
                </c:pt>
                <c:pt idx="10314">
                  <c:v>221.34741666666665</c:v>
                </c:pt>
                <c:pt idx="10315">
                  <c:v>221.36408333333333</c:v>
                </c:pt>
                <c:pt idx="10316">
                  <c:v>221.38073333333332</c:v>
                </c:pt>
                <c:pt idx="10317">
                  <c:v>221.39748333333333</c:v>
                </c:pt>
                <c:pt idx="10318">
                  <c:v>221.41415000000001</c:v>
                </c:pt>
                <c:pt idx="10319">
                  <c:v>221.43081666666666</c:v>
                </c:pt>
                <c:pt idx="10320">
                  <c:v>221.44743333333332</c:v>
                </c:pt>
                <c:pt idx="10321">
                  <c:v>221.46413333333334</c:v>
                </c:pt>
                <c:pt idx="10322">
                  <c:v>221.48085</c:v>
                </c:pt>
                <c:pt idx="10323">
                  <c:v>221.49795</c:v>
                </c:pt>
                <c:pt idx="10324">
                  <c:v>221.51416666666668</c:v>
                </c:pt>
                <c:pt idx="10325">
                  <c:v>221.53138333333334</c:v>
                </c:pt>
                <c:pt idx="10326">
                  <c:v>221.54958333333335</c:v>
                </c:pt>
                <c:pt idx="10327">
                  <c:v>221.56523333333334</c:v>
                </c:pt>
                <c:pt idx="10328">
                  <c:v>221.58143333333334</c:v>
                </c:pt>
                <c:pt idx="10329">
                  <c:v>221.59776666666667</c:v>
                </c:pt>
                <c:pt idx="10330">
                  <c:v>221.61468333333332</c:v>
                </c:pt>
                <c:pt idx="10331">
                  <c:v>221.63131666666669</c:v>
                </c:pt>
                <c:pt idx="10332">
                  <c:v>221.64763333333335</c:v>
                </c:pt>
                <c:pt idx="10333">
                  <c:v>221.66433333333333</c:v>
                </c:pt>
                <c:pt idx="10334">
                  <c:v>221.68089999999998</c:v>
                </c:pt>
                <c:pt idx="10335">
                  <c:v>221.69765000000001</c:v>
                </c:pt>
                <c:pt idx="10336">
                  <c:v>221.71420000000001</c:v>
                </c:pt>
                <c:pt idx="10337">
                  <c:v>221.73085</c:v>
                </c:pt>
                <c:pt idx="10338">
                  <c:v>221.74760000000001</c:v>
                </c:pt>
                <c:pt idx="10339">
                  <c:v>221.76431666666667</c:v>
                </c:pt>
                <c:pt idx="10340">
                  <c:v>221.78083333333333</c:v>
                </c:pt>
                <c:pt idx="10341">
                  <c:v>221.79753333333335</c:v>
                </c:pt>
                <c:pt idx="10342">
                  <c:v>221.81415000000001</c:v>
                </c:pt>
                <c:pt idx="10343">
                  <c:v>221.83086666666668</c:v>
                </c:pt>
                <c:pt idx="10344">
                  <c:v>221.84754999999998</c:v>
                </c:pt>
                <c:pt idx="10345">
                  <c:v>221.86435</c:v>
                </c:pt>
                <c:pt idx="10346">
                  <c:v>221.88153333333332</c:v>
                </c:pt>
                <c:pt idx="10347">
                  <c:v>221.89759999999998</c:v>
                </c:pt>
                <c:pt idx="10348">
                  <c:v>221.91421666666665</c:v>
                </c:pt>
                <c:pt idx="10349">
                  <c:v>221.93106666666665</c:v>
                </c:pt>
                <c:pt idx="10350">
                  <c:v>221.94765000000001</c:v>
                </c:pt>
                <c:pt idx="10351">
                  <c:v>221.96424999999999</c:v>
                </c:pt>
                <c:pt idx="10352">
                  <c:v>221.98091666666667</c:v>
                </c:pt>
                <c:pt idx="10353">
                  <c:v>221.99763333333334</c:v>
                </c:pt>
                <c:pt idx="10354">
                  <c:v>222.01458333333332</c:v>
                </c:pt>
                <c:pt idx="10355">
                  <c:v>222.03121666666667</c:v>
                </c:pt>
                <c:pt idx="10356">
                  <c:v>222.04771666666664</c:v>
                </c:pt>
                <c:pt idx="10357">
                  <c:v>222.06411666666665</c:v>
                </c:pt>
                <c:pt idx="10358">
                  <c:v>222.08080000000001</c:v>
                </c:pt>
                <c:pt idx="10359">
                  <c:v>222.09748333333334</c:v>
                </c:pt>
                <c:pt idx="10360">
                  <c:v>222.11415</c:v>
                </c:pt>
                <c:pt idx="10361">
                  <c:v>222.13078333333334</c:v>
                </c:pt>
                <c:pt idx="10362">
                  <c:v>222.14751666666669</c:v>
                </c:pt>
                <c:pt idx="10363">
                  <c:v>222.16409999999999</c:v>
                </c:pt>
                <c:pt idx="10364">
                  <c:v>222.1808</c:v>
                </c:pt>
                <c:pt idx="10365">
                  <c:v>222.19745</c:v>
                </c:pt>
                <c:pt idx="10366">
                  <c:v>222.21420000000001</c:v>
                </c:pt>
                <c:pt idx="10367">
                  <c:v>222.23081666666667</c:v>
                </c:pt>
                <c:pt idx="10368">
                  <c:v>222.24754999999999</c:v>
                </c:pt>
                <c:pt idx="10369">
                  <c:v>222.26420000000002</c:v>
                </c:pt>
                <c:pt idx="10370">
                  <c:v>222.28076666666666</c:v>
                </c:pt>
                <c:pt idx="10371">
                  <c:v>222.29738333333336</c:v>
                </c:pt>
                <c:pt idx="10372">
                  <c:v>222.31433333333334</c:v>
                </c:pt>
                <c:pt idx="10373">
                  <c:v>222.33091666666667</c:v>
                </c:pt>
                <c:pt idx="10374">
                  <c:v>222.34763333333333</c:v>
                </c:pt>
                <c:pt idx="10375">
                  <c:v>222.36435</c:v>
                </c:pt>
                <c:pt idx="10376">
                  <c:v>222.38091666666665</c:v>
                </c:pt>
                <c:pt idx="10377">
                  <c:v>222.39758333333333</c:v>
                </c:pt>
                <c:pt idx="10378">
                  <c:v>222.41420000000002</c:v>
                </c:pt>
                <c:pt idx="10379">
                  <c:v>222.43078333333332</c:v>
                </c:pt>
                <c:pt idx="10380">
                  <c:v>222.44745</c:v>
                </c:pt>
                <c:pt idx="10381">
                  <c:v>222.46413333333334</c:v>
                </c:pt>
                <c:pt idx="10382">
                  <c:v>222.48076666666665</c:v>
                </c:pt>
                <c:pt idx="10383">
                  <c:v>222.49826666666667</c:v>
                </c:pt>
                <c:pt idx="10384">
                  <c:v>222.51416666666668</c:v>
                </c:pt>
                <c:pt idx="10385">
                  <c:v>222.53083333333333</c:v>
                </c:pt>
                <c:pt idx="10386">
                  <c:v>222.54750000000001</c:v>
                </c:pt>
                <c:pt idx="10387">
                  <c:v>222.56421666666665</c:v>
                </c:pt>
                <c:pt idx="10388">
                  <c:v>222.58086666666668</c:v>
                </c:pt>
                <c:pt idx="10389">
                  <c:v>222.59765000000002</c:v>
                </c:pt>
                <c:pt idx="10390">
                  <c:v>222.61420000000001</c:v>
                </c:pt>
                <c:pt idx="10391">
                  <c:v>222.63088333333332</c:v>
                </c:pt>
                <c:pt idx="10392">
                  <c:v>222.64750000000001</c:v>
                </c:pt>
                <c:pt idx="10393">
                  <c:v>222.66424999999998</c:v>
                </c:pt>
                <c:pt idx="10394">
                  <c:v>222.68098333333333</c:v>
                </c:pt>
                <c:pt idx="10395">
                  <c:v>222.69750000000002</c:v>
                </c:pt>
                <c:pt idx="10396">
                  <c:v>222.71418333333335</c:v>
                </c:pt>
                <c:pt idx="10397">
                  <c:v>222.73086666666669</c:v>
                </c:pt>
                <c:pt idx="10398">
                  <c:v>222.74754999999999</c:v>
                </c:pt>
                <c:pt idx="10399">
                  <c:v>222.76420000000002</c:v>
                </c:pt>
                <c:pt idx="10400">
                  <c:v>222.78091666666666</c:v>
                </c:pt>
                <c:pt idx="10401">
                  <c:v>222.79766666666669</c:v>
                </c:pt>
                <c:pt idx="10402">
                  <c:v>222.81426666666667</c:v>
                </c:pt>
                <c:pt idx="10403">
                  <c:v>222.83088333333333</c:v>
                </c:pt>
                <c:pt idx="10404">
                  <c:v>222.8476</c:v>
                </c:pt>
                <c:pt idx="10405">
                  <c:v>222.86420000000001</c:v>
                </c:pt>
                <c:pt idx="10406">
                  <c:v>222.88093333333333</c:v>
                </c:pt>
                <c:pt idx="10407">
                  <c:v>222.89759999999998</c:v>
                </c:pt>
                <c:pt idx="10408">
                  <c:v>222.91431666666668</c:v>
                </c:pt>
                <c:pt idx="10409">
                  <c:v>222.93093333333334</c:v>
                </c:pt>
                <c:pt idx="10410">
                  <c:v>222.94754999999998</c:v>
                </c:pt>
                <c:pt idx="10411">
                  <c:v>222.96420000000001</c:v>
                </c:pt>
                <c:pt idx="10412">
                  <c:v>222.98089999999999</c:v>
                </c:pt>
                <c:pt idx="10413">
                  <c:v>222.99766666666667</c:v>
                </c:pt>
                <c:pt idx="10414">
                  <c:v>223.01448333333335</c:v>
                </c:pt>
                <c:pt idx="10415">
                  <c:v>223.0308</c:v>
                </c:pt>
                <c:pt idx="10416">
                  <c:v>223.04750000000001</c:v>
                </c:pt>
                <c:pt idx="10417">
                  <c:v>223.06408333333331</c:v>
                </c:pt>
                <c:pt idx="10418">
                  <c:v>223.08078333333333</c:v>
                </c:pt>
                <c:pt idx="10419">
                  <c:v>223.09748333333334</c:v>
                </c:pt>
                <c:pt idx="10420">
                  <c:v>223.11413333333334</c:v>
                </c:pt>
                <c:pt idx="10421">
                  <c:v>223.13074999999998</c:v>
                </c:pt>
                <c:pt idx="10422">
                  <c:v>223.14743333333334</c:v>
                </c:pt>
                <c:pt idx="10423">
                  <c:v>223.16409999999999</c:v>
                </c:pt>
                <c:pt idx="10424">
                  <c:v>223.18076666666667</c:v>
                </c:pt>
                <c:pt idx="10425">
                  <c:v>223.19745</c:v>
                </c:pt>
                <c:pt idx="10426">
                  <c:v>223.21411666666665</c:v>
                </c:pt>
                <c:pt idx="10427">
                  <c:v>223.23078333333333</c:v>
                </c:pt>
                <c:pt idx="10428">
                  <c:v>223.24758333333332</c:v>
                </c:pt>
                <c:pt idx="10429">
                  <c:v>223.26409999999998</c:v>
                </c:pt>
                <c:pt idx="10430">
                  <c:v>223.28076666666666</c:v>
                </c:pt>
                <c:pt idx="10431">
                  <c:v>223.29750000000001</c:v>
                </c:pt>
                <c:pt idx="10432">
                  <c:v>223.31418333333335</c:v>
                </c:pt>
                <c:pt idx="10433">
                  <c:v>223.33073333333331</c:v>
                </c:pt>
                <c:pt idx="10434">
                  <c:v>223.34746666666666</c:v>
                </c:pt>
                <c:pt idx="10435">
                  <c:v>223.36416666666668</c:v>
                </c:pt>
                <c:pt idx="10436">
                  <c:v>223.38118333333333</c:v>
                </c:pt>
                <c:pt idx="10437">
                  <c:v>223.39751666666669</c:v>
                </c:pt>
                <c:pt idx="10438">
                  <c:v>223.41411666666667</c:v>
                </c:pt>
                <c:pt idx="10439">
                  <c:v>223.43076666666667</c:v>
                </c:pt>
                <c:pt idx="10440">
                  <c:v>223.44748333333334</c:v>
                </c:pt>
                <c:pt idx="10441">
                  <c:v>223.46411666666665</c:v>
                </c:pt>
                <c:pt idx="10442">
                  <c:v>223.48081666666667</c:v>
                </c:pt>
                <c:pt idx="10443">
                  <c:v>223.49813333333336</c:v>
                </c:pt>
                <c:pt idx="10444">
                  <c:v>223.51416666666668</c:v>
                </c:pt>
                <c:pt idx="10445">
                  <c:v>223.53094999999999</c:v>
                </c:pt>
                <c:pt idx="10446">
                  <c:v>223.54761666666667</c:v>
                </c:pt>
                <c:pt idx="10447">
                  <c:v>223.56426666666667</c:v>
                </c:pt>
                <c:pt idx="10448">
                  <c:v>223.58106666666666</c:v>
                </c:pt>
                <c:pt idx="10449">
                  <c:v>223.59753333333336</c:v>
                </c:pt>
                <c:pt idx="10450">
                  <c:v>223.61421666666666</c:v>
                </c:pt>
                <c:pt idx="10451">
                  <c:v>223.63086666666669</c:v>
                </c:pt>
                <c:pt idx="10452">
                  <c:v>223.64751666666669</c:v>
                </c:pt>
                <c:pt idx="10453">
                  <c:v>223.66416666666666</c:v>
                </c:pt>
                <c:pt idx="10454">
                  <c:v>223.68089999999998</c:v>
                </c:pt>
                <c:pt idx="10455">
                  <c:v>223.69750000000002</c:v>
                </c:pt>
                <c:pt idx="10456">
                  <c:v>223.71416666666667</c:v>
                </c:pt>
                <c:pt idx="10457">
                  <c:v>223.73081666666667</c:v>
                </c:pt>
                <c:pt idx="10458">
                  <c:v>223.74753333333334</c:v>
                </c:pt>
                <c:pt idx="10459">
                  <c:v>223.76418333333334</c:v>
                </c:pt>
                <c:pt idx="10460">
                  <c:v>223.78091666666666</c:v>
                </c:pt>
                <c:pt idx="10461">
                  <c:v>223.79761666666667</c:v>
                </c:pt>
                <c:pt idx="10462">
                  <c:v>223.81426666666667</c:v>
                </c:pt>
                <c:pt idx="10463">
                  <c:v>223.83089999999999</c:v>
                </c:pt>
                <c:pt idx="10464">
                  <c:v>223.84756666666667</c:v>
                </c:pt>
                <c:pt idx="10465">
                  <c:v>223.86418333333333</c:v>
                </c:pt>
                <c:pt idx="10466">
                  <c:v>223.88086666666669</c:v>
                </c:pt>
                <c:pt idx="10467">
                  <c:v>223.89753333333334</c:v>
                </c:pt>
                <c:pt idx="10468">
                  <c:v>223.91424999999998</c:v>
                </c:pt>
                <c:pt idx="10469">
                  <c:v>223.93086666666667</c:v>
                </c:pt>
                <c:pt idx="10470">
                  <c:v>223.94751666666667</c:v>
                </c:pt>
                <c:pt idx="10471">
                  <c:v>223.96420000000001</c:v>
                </c:pt>
                <c:pt idx="10472">
                  <c:v>223.98086666666669</c:v>
                </c:pt>
                <c:pt idx="10473">
                  <c:v>223.99761666666666</c:v>
                </c:pt>
                <c:pt idx="10474">
                  <c:v>224.01466666666664</c:v>
                </c:pt>
                <c:pt idx="10475">
                  <c:v>224.03081666666668</c:v>
                </c:pt>
                <c:pt idx="10476">
                  <c:v>224.04748333333333</c:v>
                </c:pt>
                <c:pt idx="10477">
                  <c:v>224.06411666666665</c:v>
                </c:pt>
                <c:pt idx="10478">
                  <c:v>224.08080000000001</c:v>
                </c:pt>
                <c:pt idx="10479">
                  <c:v>224.09745000000001</c:v>
                </c:pt>
                <c:pt idx="10480">
                  <c:v>224.11411666666666</c:v>
                </c:pt>
                <c:pt idx="10481">
                  <c:v>224.13076666666666</c:v>
                </c:pt>
                <c:pt idx="10482">
                  <c:v>224.14750000000001</c:v>
                </c:pt>
                <c:pt idx="10483">
                  <c:v>224.16421666666665</c:v>
                </c:pt>
                <c:pt idx="10484">
                  <c:v>224.18078333333332</c:v>
                </c:pt>
                <c:pt idx="10485">
                  <c:v>224.19741666666667</c:v>
                </c:pt>
                <c:pt idx="10486">
                  <c:v>224.21406666666664</c:v>
                </c:pt>
                <c:pt idx="10487">
                  <c:v>224.23076666666665</c:v>
                </c:pt>
                <c:pt idx="10488">
                  <c:v>224.24748333333335</c:v>
                </c:pt>
                <c:pt idx="10489">
                  <c:v>224.26456666666667</c:v>
                </c:pt>
                <c:pt idx="10490">
                  <c:v>224.28081666666668</c:v>
                </c:pt>
                <c:pt idx="10491">
                  <c:v>224.29748333333333</c:v>
                </c:pt>
                <c:pt idx="10492">
                  <c:v>224.31415000000001</c:v>
                </c:pt>
                <c:pt idx="10493">
                  <c:v>224.33086666666668</c:v>
                </c:pt>
                <c:pt idx="10494">
                  <c:v>224.34743333333333</c:v>
                </c:pt>
                <c:pt idx="10495">
                  <c:v>224.36415</c:v>
                </c:pt>
                <c:pt idx="10496">
                  <c:v>224.38073333333332</c:v>
                </c:pt>
                <c:pt idx="10497">
                  <c:v>224.39741666666666</c:v>
                </c:pt>
                <c:pt idx="10498">
                  <c:v>224.41416666666666</c:v>
                </c:pt>
                <c:pt idx="10499">
                  <c:v>224.4308</c:v>
                </c:pt>
                <c:pt idx="10500">
                  <c:v>224.44743333333332</c:v>
                </c:pt>
                <c:pt idx="10501">
                  <c:v>224.4641</c:v>
                </c:pt>
                <c:pt idx="10502">
                  <c:v>224.48081666666667</c:v>
                </c:pt>
                <c:pt idx="10503">
                  <c:v>224.49791666666667</c:v>
                </c:pt>
                <c:pt idx="10504">
                  <c:v>224.51431666666667</c:v>
                </c:pt>
                <c:pt idx="10505">
                  <c:v>224.53083333333333</c:v>
                </c:pt>
                <c:pt idx="10506">
                  <c:v>224.54759999999999</c:v>
                </c:pt>
                <c:pt idx="10507">
                  <c:v>224.56426666666667</c:v>
                </c:pt>
                <c:pt idx="10508">
                  <c:v>224.58089999999999</c:v>
                </c:pt>
                <c:pt idx="10509">
                  <c:v>224.5976</c:v>
                </c:pt>
                <c:pt idx="10510">
                  <c:v>224.61426666666665</c:v>
                </c:pt>
                <c:pt idx="10511">
                  <c:v>224.63095000000001</c:v>
                </c:pt>
                <c:pt idx="10512">
                  <c:v>224.64778333333334</c:v>
                </c:pt>
                <c:pt idx="10513">
                  <c:v>224.66426666666666</c:v>
                </c:pt>
                <c:pt idx="10514">
                  <c:v>224.68091666666666</c:v>
                </c:pt>
                <c:pt idx="10515">
                  <c:v>224.69759999999999</c:v>
                </c:pt>
                <c:pt idx="10516">
                  <c:v>224.71420000000001</c:v>
                </c:pt>
                <c:pt idx="10517">
                  <c:v>224.73088333333331</c:v>
                </c:pt>
                <c:pt idx="10518">
                  <c:v>224.74756666666664</c:v>
                </c:pt>
                <c:pt idx="10519">
                  <c:v>224.76425</c:v>
                </c:pt>
                <c:pt idx="10520">
                  <c:v>224.78096666666667</c:v>
                </c:pt>
                <c:pt idx="10521">
                  <c:v>224.79763333333332</c:v>
                </c:pt>
                <c:pt idx="10522">
                  <c:v>224.8142</c:v>
                </c:pt>
                <c:pt idx="10523">
                  <c:v>224.83085</c:v>
                </c:pt>
                <c:pt idx="10524">
                  <c:v>224.84761666666665</c:v>
                </c:pt>
                <c:pt idx="10525">
                  <c:v>224.86425</c:v>
                </c:pt>
                <c:pt idx="10526">
                  <c:v>224.88095000000001</c:v>
                </c:pt>
                <c:pt idx="10527">
                  <c:v>224.89755</c:v>
                </c:pt>
                <c:pt idx="10528">
                  <c:v>224.91421666666665</c:v>
                </c:pt>
                <c:pt idx="10529">
                  <c:v>224.93085000000002</c:v>
                </c:pt>
                <c:pt idx="10530">
                  <c:v>224.94751666666667</c:v>
                </c:pt>
                <c:pt idx="10531">
                  <c:v>224.96431666666666</c:v>
                </c:pt>
                <c:pt idx="10532">
                  <c:v>224.98095000000001</c:v>
                </c:pt>
                <c:pt idx="10533">
                  <c:v>224.9975</c:v>
                </c:pt>
                <c:pt idx="10534">
                  <c:v>225.01451666666665</c:v>
                </c:pt>
                <c:pt idx="10535">
                  <c:v>225.03076666666666</c:v>
                </c:pt>
                <c:pt idx="10536">
                  <c:v>225.04741666666666</c:v>
                </c:pt>
                <c:pt idx="10537">
                  <c:v>225.0642</c:v>
                </c:pt>
                <c:pt idx="10538">
                  <c:v>225.08081666666666</c:v>
                </c:pt>
                <c:pt idx="10539">
                  <c:v>225.0975</c:v>
                </c:pt>
                <c:pt idx="10540">
                  <c:v>225.11409999999998</c:v>
                </c:pt>
                <c:pt idx="10541">
                  <c:v>225.13078333333334</c:v>
                </c:pt>
                <c:pt idx="10542">
                  <c:v>225.14748333333333</c:v>
                </c:pt>
                <c:pt idx="10543">
                  <c:v>225.16409999999999</c:v>
                </c:pt>
                <c:pt idx="10544">
                  <c:v>225.18076666666667</c:v>
                </c:pt>
                <c:pt idx="10545">
                  <c:v>225.19745</c:v>
                </c:pt>
                <c:pt idx="10546">
                  <c:v>225.21414999999999</c:v>
                </c:pt>
                <c:pt idx="10547">
                  <c:v>225.23088333333331</c:v>
                </c:pt>
                <c:pt idx="10548">
                  <c:v>225.24783333333335</c:v>
                </c:pt>
                <c:pt idx="10549">
                  <c:v>225.26411666666667</c:v>
                </c:pt>
                <c:pt idx="10550">
                  <c:v>225.28076666666666</c:v>
                </c:pt>
                <c:pt idx="10551">
                  <c:v>225.29739999999998</c:v>
                </c:pt>
                <c:pt idx="10552">
                  <c:v>225.31418333333335</c:v>
                </c:pt>
                <c:pt idx="10553">
                  <c:v>225.33073333333331</c:v>
                </c:pt>
                <c:pt idx="10554">
                  <c:v>225.34741666666665</c:v>
                </c:pt>
                <c:pt idx="10555">
                  <c:v>225.36409999999998</c:v>
                </c:pt>
                <c:pt idx="10556">
                  <c:v>225.38083333333333</c:v>
                </c:pt>
                <c:pt idx="10557">
                  <c:v>225.39741666666666</c:v>
                </c:pt>
                <c:pt idx="10558">
                  <c:v>225.41406666666666</c:v>
                </c:pt>
                <c:pt idx="10559">
                  <c:v>225.4308</c:v>
                </c:pt>
                <c:pt idx="10560">
                  <c:v>225.44743333333332</c:v>
                </c:pt>
                <c:pt idx="10561">
                  <c:v>225.4641</c:v>
                </c:pt>
                <c:pt idx="10562">
                  <c:v>225.48088333333331</c:v>
                </c:pt>
                <c:pt idx="10563">
                  <c:v>225.49801666666664</c:v>
                </c:pt>
                <c:pt idx="10564">
                  <c:v>225.51418333333334</c:v>
                </c:pt>
                <c:pt idx="10565">
                  <c:v>225.53081666666668</c:v>
                </c:pt>
                <c:pt idx="10566">
                  <c:v>225.54759999999999</c:v>
                </c:pt>
                <c:pt idx="10567">
                  <c:v>225.5642</c:v>
                </c:pt>
                <c:pt idx="10568">
                  <c:v>225.58096666666668</c:v>
                </c:pt>
                <c:pt idx="10569">
                  <c:v>225.59751666666668</c:v>
                </c:pt>
                <c:pt idx="10570">
                  <c:v>225.61420000000001</c:v>
                </c:pt>
                <c:pt idx="10571">
                  <c:v>225.63096666666667</c:v>
                </c:pt>
                <c:pt idx="10572">
                  <c:v>225.64755</c:v>
                </c:pt>
                <c:pt idx="10573">
                  <c:v>225.66421666666665</c:v>
                </c:pt>
                <c:pt idx="10574">
                  <c:v>225.68106666666665</c:v>
                </c:pt>
                <c:pt idx="10575">
                  <c:v>225.69751666666667</c:v>
                </c:pt>
                <c:pt idx="10576">
                  <c:v>225.71431666666666</c:v>
                </c:pt>
                <c:pt idx="10577">
                  <c:v>225.73086666666669</c:v>
                </c:pt>
                <c:pt idx="10578">
                  <c:v>225.74754999999999</c:v>
                </c:pt>
                <c:pt idx="10579">
                  <c:v>225.76426666666666</c:v>
                </c:pt>
                <c:pt idx="10580">
                  <c:v>225.78088333333332</c:v>
                </c:pt>
                <c:pt idx="10581">
                  <c:v>225.79751666666667</c:v>
                </c:pt>
                <c:pt idx="10582">
                  <c:v>225.8142</c:v>
                </c:pt>
                <c:pt idx="10583">
                  <c:v>225.83089999999999</c:v>
                </c:pt>
                <c:pt idx="10584">
                  <c:v>225.84768333333335</c:v>
                </c:pt>
                <c:pt idx="10585">
                  <c:v>225.86441666666667</c:v>
                </c:pt>
                <c:pt idx="10586">
                  <c:v>225.881</c:v>
                </c:pt>
                <c:pt idx="10587">
                  <c:v>225.89771666666667</c:v>
                </c:pt>
                <c:pt idx="10588">
                  <c:v>225.91443333333333</c:v>
                </c:pt>
                <c:pt idx="10589">
                  <c:v>225.93093333333334</c:v>
                </c:pt>
                <c:pt idx="10590">
                  <c:v>225.94753333333335</c:v>
                </c:pt>
                <c:pt idx="10591">
                  <c:v>225.96435000000002</c:v>
                </c:pt>
                <c:pt idx="10592">
                  <c:v>225.98100000000002</c:v>
                </c:pt>
                <c:pt idx="10593">
                  <c:v>225.99768333333336</c:v>
                </c:pt>
                <c:pt idx="10594">
                  <c:v>226.01458333333332</c:v>
                </c:pt>
                <c:pt idx="10595">
                  <c:v>226.03076666666666</c:v>
                </c:pt>
                <c:pt idx="10596">
                  <c:v>226.04739999999998</c:v>
                </c:pt>
                <c:pt idx="10597">
                  <c:v>226.06413333333333</c:v>
                </c:pt>
                <c:pt idx="10598">
                  <c:v>226.08081666666666</c:v>
                </c:pt>
                <c:pt idx="10599">
                  <c:v>226.09748333333334</c:v>
                </c:pt>
                <c:pt idx="10600">
                  <c:v>226.11418333333333</c:v>
                </c:pt>
                <c:pt idx="10601">
                  <c:v>226.13076666666666</c:v>
                </c:pt>
                <c:pt idx="10602">
                  <c:v>226.14741666666666</c:v>
                </c:pt>
                <c:pt idx="10603">
                  <c:v>226.16409999999999</c:v>
                </c:pt>
                <c:pt idx="10604">
                  <c:v>226.18076666666667</c:v>
                </c:pt>
                <c:pt idx="10605">
                  <c:v>226.19745</c:v>
                </c:pt>
                <c:pt idx="10606">
                  <c:v>226.21459999999999</c:v>
                </c:pt>
                <c:pt idx="10607">
                  <c:v>226.23073333333332</c:v>
                </c:pt>
                <c:pt idx="10608">
                  <c:v>226.24761666666666</c:v>
                </c:pt>
                <c:pt idx="10609">
                  <c:v>226.26413333333332</c:v>
                </c:pt>
                <c:pt idx="10610">
                  <c:v>226.28076666666666</c:v>
                </c:pt>
                <c:pt idx="10611">
                  <c:v>226.29754999999997</c:v>
                </c:pt>
                <c:pt idx="10612">
                  <c:v>226.31421666666665</c:v>
                </c:pt>
                <c:pt idx="10613">
                  <c:v>226.33081666666666</c:v>
                </c:pt>
                <c:pt idx="10614">
                  <c:v>226.34751666666668</c:v>
                </c:pt>
                <c:pt idx="10615">
                  <c:v>226.36421666666666</c:v>
                </c:pt>
                <c:pt idx="10616">
                  <c:v>226.38085000000001</c:v>
                </c:pt>
                <c:pt idx="10617">
                  <c:v>226.39741666666666</c:v>
                </c:pt>
                <c:pt idx="10618">
                  <c:v>226.41406666666666</c:v>
                </c:pt>
                <c:pt idx="10619">
                  <c:v>226.43085000000002</c:v>
                </c:pt>
                <c:pt idx="10620">
                  <c:v>226.44743333333332</c:v>
                </c:pt>
                <c:pt idx="10621">
                  <c:v>226.46414999999999</c:v>
                </c:pt>
                <c:pt idx="10622">
                  <c:v>226.48083333333335</c:v>
                </c:pt>
                <c:pt idx="10623">
                  <c:v>226.49789999999999</c:v>
                </c:pt>
                <c:pt idx="10624">
                  <c:v>226.51428333333334</c:v>
                </c:pt>
                <c:pt idx="10625">
                  <c:v>226.53085000000002</c:v>
                </c:pt>
                <c:pt idx="10626">
                  <c:v>226.54751666666667</c:v>
                </c:pt>
                <c:pt idx="10627">
                  <c:v>226.56428333333332</c:v>
                </c:pt>
                <c:pt idx="10628">
                  <c:v>226.58103333333332</c:v>
                </c:pt>
                <c:pt idx="10629">
                  <c:v>226.59765000000002</c:v>
                </c:pt>
                <c:pt idx="10630">
                  <c:v>226.61425</c:v>
                </c:pt>
                <c:pt idx="10631">
                  <c:v>226.6309</c:v>
                </c:pt>
                <c:pt idx="10632">
                  <c:v>226.64758333333333</c:v>
                </c:pt>
                <c:pt idx="10633">
                  <c:v>226.66420000000002</c:v>
                </c:pt>
                <c:pt idx="10634">
                  <c:v>226.68105</c:v>
                </c:pt>
                <c:pt idx="10635">
                  <c:v>226.69761666666668</c:v>
                </c:pt>
                <c:pt idx="10636">
                  <c:v>226.71430000000001</c:v>
                </c:pt>
                <c:pt idx="10637">
                  <c:v>226.73086666666669</c:v>
                </c:pt>
                <c:pt idx="10638">
                  <c:v>226.74766666666667</c:v>
                </c:pt>
                <c:pt idx="10639">
                  <c:v>226.76423333333332</c:v>
                </c:pt>
                <c:pt idx="10640">
                  <c:v>226.78093333333334</c:v>
                </c:pt>
                <c:pt idx="10641">
                  <c:v>226.79775000000001</c:v>
                </c:pt>
                <c:pt idx="10642">
                  <c:v>226.81424999999999</c:v>
                </c:pt>
                <c:pt idx="10643">
                  <c:v>226.83089999999999</c:v>
                </c:pt>
                <c:pt idx="10644">
                  <c:v>226.84748333333334</c:v>
                </c:pt>
                <c:pt idx="10645">
                  <c:v>226.86431666666667</c:v>
                </c:pt>
                <c:pt idx="10646">
                  <c:v>226.88091666666665</c:v>
                </c:pt>
                <c:pt idx="10647">
                  <c:v>226.89766666666668</c:v>
                </c:pt>
                <c:pt idx="10648">
                  <c:v>226.91423333333333</c:v>
                </c:pt>
                <c:pt idx="10649">
                  <c:v>226.93089999999998</c:v>
                </c:pt>
                <c:pt idx="10650">
                  <c:v>226.94763333333333</c:v>
                </c:pt>
                <c:pt idx="10651">
                  <c:v>226.96424999999999</c:v>
                </c:pt>
                <c:pt idx="10652">
                  <c:v>226.98091666666667</c:v>
                </c:pt>
                <c:pt idx="10653">
                  <c:v>226.99756666666664</c:v>
                </c:pt>
                <c:pt idx="10654">
                  <c:v>227.01443333333333</c:v>
                </c:pt>
                <c:pt idx="10655">
                  <c:v>227.03078333333332</c:v>
                </c:pt>
                <c:pt idx="10656">
                  <c:v>227.04743333333332</c:v>
                </c:pt>
                <c:pt idx="10657">
                  <c:v>227.06418333333335</c:v>
                </c:pt>
                <c:pt idx="10658">
                  <c:v>227.08086666666668</c:v>
                </c:pt>
                <c:pt idx="10659">
                  <c:v>227.09748333333334</c:v>
                </c:pt>
                <c:pt idx="10660">
                  <c:v>227.11415</c:v>
                </c:pt>
                <c:pt idx="10661">
                  <c:v>227.13079999999999</c:v>
                </c:pt>
                <c:pt idx="10662">
                  <c:v>227.14748333333333</c:v>
                </c:pt>
                <c:pt idx="10663">
                  <c:v>227.16411666666667</c:v>
                </c:pt>
                <c:pt idx="10664">
                  <c:v>227.18118333333331</c:v>
                </c:pt>
                <c:pt idx="10665">
                  <c:v>227.19743333333332</c:v>
                </c:pt>
                <c:pt idx="10666">
                  <c:v>227.21423333333331</c:v>
                </c:pt>
                <c:pt idx="10667">
                  <c:v>227.23071666666667</c:v>
                </c:pt>
                <c:pt idx="10668">
                  <c:v>227.24741666666665</c:v>
                </c:pt>
                <c:pt idx="10669">
                  <c:v>227.26413333333332</c:v>
                </c:pt>
                <c:pt idx="10670">
                  <c:v>227.28081666666668</c:v>
                </c:pt>
                <c:pt idx="10671">
                  <c:v>227.29748333333333</c:v>
                </c:pt>
                <c:pt idx="10672">
                  <c:v>227.31416666666667</c:v>
                </c:pt>
                <c:pt idx="10673">
                  <c:v>227.33085</c:v>
                </c:pt>
                <c:pt idx="10674">
                  <c:v>227.34748333333334</c:v>
                </c:pt>
                <c:pt idx="10675">
                  <c:v>227.36411666666666</c:v>
                </c:pt>
                <c:pt idx="10676">
                  <c:v>227.38083333333333</c:v>
                </c:pt>
                <c:pt idx="10677">
                  <c:v>227.39746666666667</c:v>
                </c:pt>
                <c:pt idx="10678">
                  <c:v>227.41416666666666</c:v>
                </c:pt>
                <c:pt idx="10679">
                  <c:v>227.43078333333332</c:v>
                </c:pt>
                <c:pt idx="10680">
                  <c:v>227.44746666666666</c:v>
                </c:pt>
                <c:pt idx="10681">
                  <c:v>227.46414999999999</c:v>
                </c:pt>
                <c:pt idx="10682">
                  <c:v>227.48083333333335</c:v>
                </c:pt>
                <c:pt idx="10683">
                  <c:v>227.49806666666666</c:v>
                </c:pt>
                <c:pt idx="10684">
                  <c:v>227.51418333333334</c:v>
                </c:pt>
                <c:pt idx="10685">
                  <c:v>227.5309</c:v>
                </c:pt>
                <c:pt idx="10686">
                  <c:v>227.54765</c:v>
                </c:pt>
                <c:pt idx="10687">
                  <c:v>227.56421666666665</c:v>
                </c:pt>
                <c:pt idx="10688">
                  <c:v>227.58098333333334</c:v>
                </c:pt>
                <c:pt idx="10689">
                  <c:v>227.59751666666668</c:v>
                </c:pt>
                <c:pt idx="10690">
                  <c:v>227.61416666666668</c:v>
                </c:pt>
                <c:pt idx="10691">
                  <c:v>227.63088333333332</c:v>
                </c:pt>
                <c:pt idx="10692">
                  <c:v>227.64758333333333</c:v>
                </c:pt>
                <c:pt idx="10693">
                  <c:v>227.66416666666666</c:v>
                </c:pt>
                <c:pt idx="10694">
                  <c:v>227.68091666666666</c:v>
                </c:pt>
                <c:pt idx="10695">
                  <c:v>227.69771666666665</c:v>
                </c:pt>
                <c:pt idx="10696">
                  <c:v>227.71438333333333</c:v>
                </c:pt>
                <c:pt idx="10697">
                  <c:v>227.73085</c:v>
                </c:pt>
                <c:pt idx="10698">
                  <c:v>227.74768333333336</c:v>
                </c:pt>
                <c:pt idx="10699">
                  <c:v>227.76428333333334</c:v>
                </c:pt>
                <c:pt idx="10700">
                  <c:v>227.78085000000002</c:v>
                </c:pt>
                <c:pt idx="10701">
                  <c:v>227.79761666666667</c:v>
                </c:pt>
                <c:pt idx="10702">
                  <c:v>227.8142</c:v>
                </c:pt>
                <c:pt idx="10703">
                  <c:v>227.83091666666667</c:v>
                </c:pt>
                <c:pt idx="10704">
                  <c:v>227.84751666666668</c:v>
                </c:pt>
                <c:pt idx="10705">
                  <c:v>227.86416666666668</c:v>
                </c:pt>
                <c:pt idx="10706">
                  <c:v>227.88083333333333</c:v>
                </c:pt>
                <c:pt idx="10707">
                  <c:v>227.89750000000001</c:v>
                </c:pt>
                <c:pt idx="10708">
                  <c:v>227.91423333333333</c:v>
                </c:pt>
                <c:pt idx="10709">
                  <c:v>227.93100000000001</c:v>
                </c:pt>
                <c:pt idx="10710">
                  <c:v>227.94759999999999</c:v>
                </c:pt>
                <c:pt idx="10711">
                  <c:v>227.96435000000002</c:v>
                </c:pt>
                <c:pt idx="10712">
                  <c:v>227.98096666666666</c:v>
                </c:pt>
                <c:pt idx="10713">
                  <c:v>227.9975</c:v>
                </c:pt>
                <c:pt idx="10714">
                  <c:v>228.01454999999999</c:v>
                </c:pt>
                <c:pt idx="10715">
                  <c:v>228.03074999999998</c:v>
                </c:pt>
                <c:pt idx="10716">
                  <c:v>228.04743333333332</c:v>
                </c:pt>
                <c:pt idx="10717">
                  <c:v>228.06408333333331</c:v>
                </c:pt>
                <c:pt idx="10718">
                  <c:v>228.08076666666665</c:v>
                </c:pt>
                <c:pt idx="10719">
                  <c:v>228.09748333333334</c:v>
                </c:pt>
                <c:pt idx="10720">
                  <c:v>228.11409999999998</c:v>
                </c:pt>
                <c:pt idx="10721">
                  <c:v>228.13078333333334</c:v>
                </c:pt>
                <c:pt idx="10722">
                  <c:v>228.14778333333334</c:v>
                </c:pt>
                <c:pt idx="10723">
                  <c:v>228.16416666666666</c:v>
                </c:pt>
                <c:pt idx="10724">
                  <c:v>228.18073333333331</c:v>
                </c:pt>
                <c:pt idx="10725">
                  <c:v>228.19741666666667</c:v>
                </c:pt>
                <c:pt idx="10726">
                  <c:v>228.21405000000001</c:v>
                </c:pt>
                <c:pt idx="10727">
                  <c:v>228.23076666666665</c:v>
                </c:pt>
                <c:pt idx="10728">
                  <c:v>228.24756666666664</c:v>
                </c:pt>
                <c:pt idx="10729">
                  <c:v>228.26405000000003</c:v>
                </c:pt>
                <c:pt idx="10730">
                  <c:v>228.28085000000002</c:v>
                </c:pt>
                <c:pt idx="10731">
                  <c:v>228.29739999999998</c:v>
                </c:pt>
                <c:pt idx="10732">
                  <c:v>228.3141</c:v>
                </c:pt>
                <c:pt idx="10733">
                  <c:v>228.33083333333335</c:v>
                </c:pt>
                <c:pt idx="10734">
                  <c:v>228.34758333333332</c:v>
                </c:pt>
                <c:pt idx="10735">
                  <c:v>228.36413333333334</c:v>
                </c:pt>
                <c:pt idx="10736">
                  <c:v>228.38085000000001</c:v>
                </c:pt>
                <c:pt idx="10737">
                  <c:v>228.39741666666666</c:v>
                </c:pt>
                <c:pt idx="10738">
                  <c:v>228.41415000000001</c:v>
                </c:pt>
                <c:pt idx="10739">
                  <c:v>228.43073333333331</c:v>
                </c:pt>
                <c:pt idx="10740">
                  <c:v>228.44743333333332</c:v>
                </c:pt>
                <c:pt idx="10741">
                  <c:v>228.46405000000001</c:v>
                </c:pt>
                <c:pt idx="10742">
                  <c:v>228.48076666666665</c:v>
                </c:pt>
                <c:pt idx="10743">
                  <c:v>228.49811666666668</c:v>
                </c:pt>
                <c:pt idx="10744">
                  <c:v>228.51421666666664</c:v>
                </c:pt>
                <c:pt idx="10745">
                  <c:v>228.53088333333332</c:v>
                </c:pt>
                <c:pt idx="10746">
                  <c:v>228.54753333333335</c:v>
                </c:pt>
                <c:pt idx="10747">
                  <c:v>228.5642</c:v>
                </c:pt>
                <c:pt idx="10748">
                  <c:v>228.58088333333333</c:v>
                </c:pt>
                <c:pt idx="10749">
                  <c:v>228.59761666666665</c:v>
                </c:pt>
                <c:pt idx="10750">
                  <c:v>228.61426666666665</c:v>
                </c:pt>
                <c:pt idx="10751">
                  <c:v>228.63083333333333</c:v>
                </c:pt>
                <c:pt idx="10752">
                  <c:v>228.64751666666669</c:v>
                </c:pt>
                <c:pt idx="10753">
                  <c:v>228.66426666666666</c:v>
                </c:pt>
                <c:pt idx="10754">
                  <c:v>228.68131666666667</c:v>
                </c:pt>
                <c:pt idx="10755">
                  <c:v>228.69753333333335</c:v>
                </c:pt>
                <c:pt idx="10756">
                  <c:v>228.71423333333331</c:v>
                </c:pt>
                <c:pt idx="10757">
                  <c:v>228.73088333333331</c:v>
                </c:pt>
                <c:pt idx="10758">
                  <c:v>228.74758333333332</c:v>
                </c:pt>
                <c:pt idx="10759">
                  <c:v>228.76426666666666</c:v>
                </c:pt>
                <c:pt idx="10760">
                  <c:v>228.78093333333334</c:v>
                </c:pt>
                <c:pt idx="10761">
                  <c:v>228.79756666666665</c:v>
                </c:pt>
                <c:pt idx="10762">
                  <c:v>228.8142</c:v>
                </c:pt>
                <c:pt idx="10763">
                  <c:v>228.83093333333332</c:v>
                </c:pt>
                <c:pt idx="10764">
                  <c:v>228.84765000000002</c:v>
                </c:pt>
                <c:pt idx="10765">
                  <c:v>228.86431666666667</c:v>
                </c:pt>
                <c:pt idx="10766">
                  <c:v>228.88096666666667</c:v>
                </c:pt>
                <c:pt idx="10767">
                  <c:v>228.89771666666667</c:v>
                </c:pt>
                <c:pt idx="10768">
                  <c:v>228.91436666666667</c:v>
                </c:pt>
                <c:pt idx="10769">
                  <c:v>228.93088333333333</c:v>
                </c:pt>
                <c:pt idx="10770">
                  <c:v>228.94753333333335</c:v>
                </c:pt>
                <c:pt idx="10771">
                  <c:v>228.96418333333335</c:v>
                </c:pt>
                <c:pt idx="10772">
                  <c:v>228.98086666666669</c:v>
                </c:pt>
                <c:pt idx="10773">
                  <c:v>228.99761666666666</c:v>
                </c:pt>
                <c:pt idx="10774">
                  <c:v>229.01448333333335</c:v>
                </c:pt>
                <c:pt idx="10775">
                  <c:v>229.03074999999998</c:v>
                </c:pt>
                <c:pt idx="10776">
                  <c:v>229.04753333333335</c:v>
                </c:pt>
                <c:pt idx="10777">
                  <c:v>229.06415000000001</c:v>
                </c:pt>
                <c:pt idx="10778">
                  <c:v>229.08078333333333</c:v>
                </c:pt>
                <c:pt idx="10779">
                  <c:v>229.09746666666666</c:v>
                </c:pt>
                <c:pt idx="10780">
                  <c:v>229.11461666666668</c:v>
                </c:pt>
                <c:pt idx="10781">
                  <c:v>229.13074999999998</c:v>
                </c:pt>
                <c:pt idx="10782">
                  <c:v>229.14743333333334</c:v>
                </c:pt>
                <c:pt idx="10783">
                  <c:v>229.16411666666667</c:v>
                </c:pt>
                <c:pt idx="10784">
                  <c:v>229.1808</c:v>
                </c:pt>
                <c:pt idx="10785">
                  <c:v>229.19750000000002</c:v>
                </c:pt>
                <c:pt idx="10786">
                  <c:v>229.21414999999999</c:v>
                </c:pt>
                <c:pt idx="10787">
                  <c:v>229.23076666666665</c:v>
                </c:pt>
                <c:pt idx="10788">
                  <c:v>229.24744999999999</c:v>
                </c:pt>
                <c:pt idx="10789">
                  <c:v>229.26418333333334</c:v>
                </c:pt>
                <c:pt idx="10790">
                  <c:v>229.28074999999998</c:v>
                </c:pt>
                <c:pt idx="10791">
                  <c:v>229.29753333333335</c:v>
                </c:pt>
                <c:pt idx="10792">
                  <c:v>229.31408333333331</c:v>
                </c:pt>
                <c:pt idx="10793">
                  <c:v>229.33080000000001</c:v>
                </c:pt>
                <c:pt idx="10794">
                  <c:v>229.34745000000001</c:v>
                </c:pt>
                <c:pt idx="10795">
                  <c:v>229.36411666666666</c:v>
                </c:pt>
                <c:pt idx="10796">
                  <c:v>229.38078333333334</c:v>
                </c:pt>
                <c:pt idx="10797">
                  <c:v>229.39748333333333</c:v>
                </c:pt>
                <c:pt idx="10798">
                  <c:v>229.41408333333331</c:v>
                </c:pt>
                <c:pt idx="10799">
                  <c:v>229.43083333333334</c:v>
                </c:pt>
                <c:pt idx="10800">
                  <c:v>229.44746666666666</c:v>
                </c:pt>
                <c:pt idx="10801">
                  <c:v>229.46414999999999</c:v>
                </c:pt>
                <c:pt idx="10802">
                  <c:v>229.48078333333333</c:v>
                </c:pt>
                <c:pt idx="10803">
                  <c:v>229.49799999999999</c:v>
                </c:pt>
                <c:pt idx="10804">
                  <c:v>229.51426666666666</c:v>
                </c:pt>
                <c:pt idx="10805">
                  <c:v>229.53091666666666</c:v>
                </c:pt>
                <c:pt idx="10806">
                  <c:v>229.54754999999997</c:v>
                </c:pt>
                <c:pt idx="10807">
                  <c:v>229.5642</c:v>
                </c:pt>
                <c:pt idx="10808">
                  <c:v>229.58095</c:v>
                </c:pt>
                <c:pt idx="10809">
                  <c:v>229.5975</c:v>
                </c:pt>
                <c:pt idx="10810">
                  <c:v>229.61430000000001</c:v>
                </c:pt>
                <c:pt idx="10811">
                  <c:v>229.63093333333333</c:v>
                </c:pt>
                <c:pt idx="10812">
                  <c:v>229.64753333333334</c:v>
                </c:pt>
                <c:pt idx="10813">
                  <c:v>229.66421666666665</c:v>
                </c:pt>
                <c:pt idx="10814">
                  <c:v>229.68093333333334</c:v>
                </c:pt>
                <c:pt idx="10815">
                  <c:v>229.69754999999998</c:v>
                </c:pt>
                <c:pt idx="10816">
                  <c:v>229.71438333333333</c:v>
                </c:pt>
                <c:pt idx="10817">
                  <c:v>229.73088333333331</c:v>
                </c:pt>
                <c:pt idx="10818">
                  <c:v>229.74843333333334</c:v>
                </c:pt>
                <c:pt idx="10819">
                  <c:v>229.76544999999999</c:v>
                </c:pt>
                <c:pt idx="10820">
                  <c:v>229.78113333333334</c:v>
                </c:pt>
                <c:pt idx="10821">
                  <c:v>229.79784999999998</c:v>
                </c:pt>
                <c:pt idx="10822">
                  <c:v>229.81441666666666</c:v>
                </c:pt>
                <c:pt idx="10823">
                  <c:v>229.8312</c:v>
                </c:pt>
                <c:pt idx="10824">
                  <c:v>229.84758333333332</c:v>
                </c:pt>
                <c:pt idx="10825">
                  <c:v>229.86426666666665</c:v>
                </c:pt>
                <c:pt idx="10826">
                  <c:v>229.88096666666667</c:v>
                </c:pt>
                <c:pt idx="10827">
                  <c:v>229.89751666666669</c:v>
                </c:pt>
                <c:pt idx="10828">
                  <c:v>229.91428333333334</c:v>
                </c:pt>
                <c:pt idx="10829">
                  <c:v>229.93091666666666</c:v>
                </c:pt>
                <c:pt idx="10830">
                  <c:v>229.94763333333333</c:v>
                </c:pt>
                <c:pt idx="10831">
                  <c:v>229.96423333333331</c:v>
                </c:pt>
                <c:pt idx="10832">
                  <c:v>229.98091666666667</c:v>
                </c:pt>
                <c:pt idx="10833">
                  <c:v>229.99763333333334</c:v>
                </c:pt>
                <c:pt idx="10834">
                  <c:v>230.01445000000001</c:v>
                </c:pt>
                <c:pt idx="10835">
                  <c:v>230.03073333333333</c:v>
                </c:pt>
                <c:pt idx="10836">
                  <c:v>230.04745</c:v>
                </c:pt>
                <c:pt idx="10837">
                  <c:v>230.06424999999999</c:v>
                </c:pt>
                <c:pt idx="10838">
                  <c:v>230.0812</c:v>
                </c:pt>
                <c:pt idx="10839">
                  <c:v>230.09743333333333</c:v>
                </c:pt>
                <c:pt idx="10840">
                  <c:v>230.11408333333333</c:v>
                </c:pt>
                <c:pt idx="10841">
                  <c:v>230.13076666666666</c:v>
                </c:pt>
                <c:pt idx="10842">
                  <c:v>230.14741666666666</c:v>
                </c:pt>
                <c:pt idx="10843">
                  <c:v>230.16413333333333</c:v>
                </c:pt>
                <c:pt idx="10844">
                  <c:v>230.18081666666666</c:v>
                </c:pt>
                <c:pt idx="10845">
                  <c:v>230.19746666666666</c:v>
                </c:pt>
                <c:pt idx="10846">
                  <c:v>230.21418333333335</c:v>
                </c:pt>
                <c:pt idx="10847">
                  <c:v>230.23078333333333</c:v>
                </c:pt>
                <c:pt idx="10848">
                  <c:v>230.24751666666668</c:v>
                </c:pt>
                <c:pt idx="10849">
                  <c:v>230.26409999999998</c:v>
                </c:pt>
                <c:pt idx="10850">
                  <c:v>230.28083333333333</c:v>
                </c:pt>
                <c:pt idx="10851">
                  <c:v>230.29746666666668</c:v>
                </c:pt>
                <c:pt idx="10852">
                  <c:v>230.31415000000001</c:v>
                </c:pt>
                <c:pt idx="10853">
                  <c:v>230.33076666666665</c:v>
                </c:pt>
                <c:pt idx="10854">
                  <c:v>230.34751666666668</c:v>
                </c:pt>
                <c:pt idx="10855">
                  <c:v>230.36411666666666</c:v>
                </c:pt>
                <c:pt idx="10856">
                  <c:v>230.38079999999999</c:v>
                </c:pt>
                <c:pt idx="10857">
                  <c:v>230.39753333333334</c:v>
                </c:pt>
                <c:pt idx="10858">
                  <c:v>230.41411666666667</c:v>
                </c:pt>
                <c:pt idx="10859">
                  <c:v>230.43081666666666</c:v>
                </c:pt>
                <c:pt idx="10860">
                  <c:v>230.44746666666666</c:v>
                </c:pt>
                <c:pt idx="10861">
                  <c:v>230.46411666666665</c:v>
                </c:pt>
                <c:pt idx="10862">
                  <c:v>230.48076666666665</c:v>
                </c:pt>
                <c:pt idx="10863">
                  <c:v>230.49814999999998</c:v>
                </c:pt>
                <c:pt idx="10864">
                  <c:v>230.51423333333332</c:v>
                </c:pt>
                <c:pt idx="10865">
                  <c:v>230.53085000000002</c:v>
                </c:pt>
                <c:pt idx="10866">
                  <c:v>230.54750000000001</c:v>
                </c:pt>
                <c:pt idx="10867">
                  <c:v>230.56428333333332</c:v>
                </c:pt>
                <c:pt idx="10868">
                  <c:v>230.58100000000002</c:v>
                </c:pt>
                <c:pt idx="10869">
                  <c:v>230.59751666666668</c:v>
                </c:pt>
                <c:pt idx="10870">
                  <c:v>230.61428333333333</c:v>
                </c:pt>
                <c:pt idx="10871">
                  <c:v>230.63085000000001</c:v>
                </c:pt>
                <c:pt idx="10872">
                  <c:v>230.64753333333334</c:v>
                </c:pt>
                <c:pt idx="10873">
                  <c:v>230.66423333333333</c:v>
                </c:pt>
                <c:pt idx="10874">
                  <c:v>230.68088333333333</c:v>
                </c:pt>
                <c:pt idx="10875">
                  <c:v>230.69750000000002</c:v>
                </c:pt>
                <c:pt idx="10876">
                  <c:v>230.71416666666667</c:v>
                </c:pt>
                <c:pt idx="10877">
                  <c:v>230.73100000000002</c:v>
                </c:pt>
                <c:pt idx="10878">
                  <c:v>230.74760000000001</c:v>
                </c:pt>
                <c:pt idx="10879">
                  <c:v>230.76428333333334</c:v>
                </c:pt>
                <c:pt idx="10880">
                  <c:v>230.78098333333335</c:v>
                </c:pt>
                <c:pt idx="10881">
                  <c:v>230.79763333333332</c:v>
                </c:pt>
                <c:pt idx="10882">
                  <c:v>230.81418333333335</c:v>
                </c:pt>
                <c:pt idx="10883">
                  <c:v>230.83093333333332</c:v>
                </c:pt>
                <c:pt idx="10884">
                  <c:v>230.84758333333332</c:v>
                </c:pt>
                <c:pt idx="10885">
                  <c:v>230.86421666666666</c:v>
                </c:pt>
                <c:pt idx="10886">
                  <c:v>230.88108333333332</c:v>
                </c:pt>
                <c:pt idx="10887">
                  <c:v>230.89751666666669</c:v>
                </c:pt>
                <c:pt idx="10888">
                  <c:v>230.9143</c:v>
                </c:pt>
                <c:pt idx="10889">
                  <c:v>230.93085000000002</c:v>
                </c:pt>
                <c:pt idx="10890">
                  <c:v>230.94756666666666</c:v>
                </c:pt>
                <c:pt idx="10891">
                  <c:v>230.96428333333333</c:v>
                </c:pt>
                <c:pt idx="10892">
                  <c:v>230.98098333333334</c:v>
                </c:pt>
                <c:pt idx="10893">
                  <c:v>230.99756666666664</c:v>
                </c:pt>
                <c:pt idx="10894">
                  <c:v>231.01454999999999</c:v>
                </c:pt>
                <c:pt idx="10895">
                  <c:v>231.03081666666668</c:v>
                </c:pt>
                <c:pt idx="10896">
                  <c:v>231.04784999999998</c:v>
                </c:pt>
                <c:pt idx="10897">
                  <c:v>231.06406666666666</c:v>
                </c:pt>
                <c:pt idx="10898">
                  <c:v>231.08081666666666</c:v>
                </c:pt>
                <c:pt idx="10899">
                  <c:v>231.09746666666666</c:v>
                </c:pt>
                <c:pt idx="10900">
                  <c:v>231.11411666666666</c:v>
                </c:pt>
                <c:pt idx="10901">
                  <c:v>231.13081666666668</c:v>
                </c:pt>
                <c:pt idx="10902">
                  <c:v>231.14741666666666</c:v>
                </c:pt>
                <c:pt idx="10903">
                  <c:v>231.16416666666666</c:v>
                </c:pt>
                <c:pt idx="10904">
                  <c:v>231.18073333333331</c:v>
                </c:pt>
                <c:pt idx="10905">
                  <c:v>231.19751666666667</c:v>
                </c:pt>
                <c:pt idx="10906">
                  <c:v>231.2141</c:v>
                </c:pt>
                <c:pt idx="10907">
                  <c:v>231.23079999999999</c:v>
                </c:pt>
                <c:pt idx="10908">
                  <c:v>231.24741666666665</c:v>
                </c:pt>
                <c:pt idx="10909">
                  <c:v>231.26413333333332</c:v>
                </c:pt>
                <c:pt idx="10910">
                  <c:v>231.28071666666668</c:v>
                </c:pt>
                <c:pt idx="10911">
                  <c:v>231.29748333333333</c:v>
                </c:pt>
                <c:pt idx="10912">
                  <c:v>231.31415000000001</c:v>
                </c:pt>
                <c:pt idx="10913">
                  <c:v>231.33080000000001</c:v>
                </c:pt>
                <c:pt idx="10914">
                  <c:v>231.34745000000001</c:v>
                </c:pt>
                <c:pt idx="10915">
                  <c:v>231.36416666666668</c:v>
                </c:pt>
                <c:pt idx="10916">
                  <c:v>231.38081666666668</c:v>
                </c:pt>
                <c:pt idx="10917">
                  <c:v>231.39750000000001</c:v>
                </c:pt>
                <c:pt idx="10918">
                  <c:v>231.41408333333331</c:v>
                </c:pt>
                <c:pt idx="10919">
                  <c:v>231.43076666666667</c:v>
                </c:pt>
                <c:pt idx="10920">
                  <c:v>231.44743333333332</c:v>
                </c:pt>
                <c:pt idx="10921">
                  <c:v>231.4641</c:v>
                </c:pt>
                <c:pt idx="10922">
                  <c:v>231.48079999999999</c:v>
                </c:pt>
                <c:pt idx="10923">
                  <c:v>231.49811666666668</c:v>
                </c:pt>
                <c:pt idx="10924">
                  <c:v>231.51426666666666</c:v>
                </c:pt>
                <c:pt idx="10925">
                  <c:v>231.53091666666666</c:v>
                </c:pt>
                <c:pt idx="10926">
                  <c:v>231.54756666666665</c:v>
                </c:pt>
                <c:pt idx="10927">
                  <c:v>231.56435000000002</c:v>
                </c:pt>
                <c:pt idx="10928">
                  <c:v>231.58091666666667</c:v>
                </c:pt>
                <c:pt idx="10929">
                  <c:v>231.59753333333336</c:v>
                </c:pt>
                <c:pt idx="10930">
                  <c:v>231.61423333333332</c:v>
                </c:pt>
                <c:pt idx="10931">
                  <c:v>231.63086666666669</c:v>
                </c:pt>
                <c:pt idx="10932">
                  <c:v>231.64761666666666</c:v>
                </c:pt>
                <c:pt idx="10933">
                  <c:v>231.66431666666668</c:v>
                </c:pt>
                <c:pt idx="10934">
                  <c:v>231.68098333333333</c:v>
                </c:pt>
                <c:pt idx="10935">
                  <c:v>231.69756666666666</c:v>
                </c:pt>
                <c:pt idx="10936">
                  <c:v>231.71430000000001</c:v>
                </c:pt>
                <c:pt idx="10937">
                  <c:v>231.73086666666669</c:v>
                </c:pt>
                <c:pt idx="10938">
                  <c:v>231.74768333333336</c:v>
                </c:pt>
                <c:pt idx="10939">
                  <c:v>231.76416666666668</c:v>
                </c:pt>
                <c:pt idx="10940">
                  <c:v>231.78101666666669</c:v>
                </c:pt>
                <c:pt idx="10941">
                  <c:v>231.79750000000001</c:v>
                </c:pt>
                <c:pt idx="10942">
                  <c:v>231.81416666666667</c:v>
                </c:pt>
                <c:pt idx="10943">
                  <c:v>231.83098333333334</c:v>
                </c:pt>
                <c:pt idx="10944">
                  <c:v>231.84765000000002</c:v>
                </c:pt>
                <c:pt idx="10945">
                  <c:v>231.86416666666668</c:v>
                </c:pt>
                <c:pt idx="10946">
                  <c:v>231.88103333333331</c:v>
                </c:pt>
                <c:pt idx="10947">
                  <c:v>231.89766666666668</c:v>
                </c:pt>
                <c:pt idx="10948">
                  <c:v>231.91431666666668</c:v>
                </c:pt>
                <c:pt idx="10949">
                  <c:v>231.93089999999998</c:v>
                </c:pt>
                <c:pt idx="10950">
                  <c:v>231.9477</c:v>
                </c:pt>
                <c:pt idx="10951">
                  <c:v>231.96421666666666</c:v>
                </c:pt>
                <c:pt idx="10952">
                  <c:v>231.98089999999999</c:v>
                </c:pt>
                <c:pt idx="10953">
                  <c:v>231.99758333333332</c:v>
                </c:pt>
                <c:pt idx="10954">
                  <c:v>232.01481666666666</c:v>
                </c:pt>
                <c:pt idx="10955">
                  <c:v>232.03076666666666</c:v>
                </c:pt>
                <c:pt idx="10956">
                  <c:v>232.04748333333333</c:v>
                </c:pt>
                <c:pt idx="10957">
                  <c:v>232.06406666666666</c:v>
                </c:pt>
                <c:pt idx="10958">
                  <c:v>232.08080000000001</c:v>
                </c:pt>
                <c:pt idx="10959">
                  <c:v>232.09751666666668</c:v>
                </c:pt>
                <c:pt idx="10960">
                  <c:v>232.11409999999998</c:v>
                </c:pt>
                <c:pt idx="10961">
                  <c:v>232.13085000000001</c:v>
                </c:pt>
                <c:pt idx="10962">
                  <c:v>232.14743333333334</c:v>
                </c:pt>
                <c:pt idx="10963">
                  <c:v>232.16409999999999</c:v>
                </c:pt>
                <c:pt idx="10964">
                  <c:v>232.18085000000002</c:v>
                </c:pt>
                <c:pt idx="10965">
                  <c:v>232.19741666666667</c:v>
                </c:pt>
                <c:pt idx="10966">
                  <c:v>232.21420000000001</c:v>
                </c:pt>
                <c:pt idx="10967">
                  <c:v>232.23083333333335</c:v>
                </c:pt>
                <c:pt idx="10968">
                  <c:v>232.24751666666668</c:v>
                </c:pt>
                <c:pt idx="10969">
                  <c:v>232.26413333333332</c:v>
                </c:pt>
                <c:pt idx="10970">
                  <c:v>232.28076666666666</c:v>
                </c:pt>
                <c:pt idx="10971">
                  <c:v>232.29741666666666</c:v>
                </c:pt>
                <c:pt idx="10972">
                  <c:v>232.31408333333331</c:v>
                </c:pt>
                <c:pt idx="10973">
                  <c:v>232.33078333333333</c:v>
                </c:pt>
                <c:pt idx="10974">
                  <c:v>232.34748333333334</c:v>
                </c:pt>
                <c:pt idx="10975">
                  <c:v>232.36411666666666</c:v>
                </c:pt>
                <c:pt idx="10976">
                  <c:v>232.38083333333333</c:v>
                </c:pt>
                <c:pt idx="10977">
                  <c:v>232.39751666666669</c:v>
                </c:pt>
                <c:pt idx="10978">
                  <c:v>232.41413333333333</c:v>
                </c:pt>
                <c:pt idx="10979">
                  <c:v>232.43081666666666</c:v>
                </c:pt>
                <c:pt idx="10980">
                  <c:v>232.44756666666666</c:v>
                </c:pt>
                <c:pt idx="10981">
                  <c:v>232.46413333333334</c:v>
                </c:pt>
                <c:pt idx="10982">
                  <c:v>232.48076666666665</c:v>
                </c:pt>
                <c:pt idx="10983">
                  <c:v>232.49811666666668</c:v>
                </c:pt>
                <c:pt idx="10984">
                  <c:v>232.51418333333334</c:v>
                </c:pt>
                <c:pt idx="10985">
                  <c:v>232.53093333333334</c:v>
                </c:pt>
                <c:pt idx="10986">
                  <c:v>232.54753333333335</c:v>
                </c:pt>
                <c:pt idx="10987">
                  <c:v>232.56426666666667</c:v>
                </c:pt>
                <c:pt idx="10988">
                  <c:v>232.58088333333333</c:v>
                </c:pt>
                <c:pt idx="10989">
                  <c:v>232.59751666666668</c:v>
                </c:pt>
                <c:pt idx="10990">
                  <c:v>232.61420000000001</c:v>
                </c:pt>
                <c:pt idx="10991">
                  <c:v>232.63088333333332</c:v>
                </c:pt>
                <c:pt idx="10992">
                  <c:v>232.64750000000001</c:v>
                </c:pt>
                <c:pt idx="10993">
                  <c:v>232.66420000000002</c:v>
                </c:pt>
                <c:pt idx="10994">
                  <c:v>232.68088333333333</c:v>
                </c:pt>
                <c:pt idx="10995">
                  <c:v>232.69751666666667</c:v>
                </c:pt>
                <c:pt idx="10996">
                  <c:v>232.71423333333331</c:v>
                </c:pt>
                <c:pt idx="10997">
                  <c:v>232.73086666666669</c:v>
                </c:pt>
                <c:pt idx="10998">
                  <c:v>232.74763333333334</c:v>
                </c:pt>
                <c:pt idx="10999">
                  <c:v>232.76428333333334</c:v>
                </c:pt>
                <c:pt idx="11000">
                  <c:v>232.78096666666667</c:v>
                </c:pt>
                <c:pt idx="11001">
                  <c:v>232.79776666666666</c:v>
                </c:pt>
                <c:pt idx="11002">
                  <c:v>232.81438333333332</c:v>
                </c:pt>
                <c:pt idx="11003">
                  <c:v>232.83089999999999</c:v>
                </c:pt>
                <c:pt idx="11004">
                  <c:v>232.84761666666665</c:v>
                </c:pt>
                <c:pt idx="11005">
                  <c:v>232.86421666666666</c:v>
                </c:pt>
                <c:pt idx="11006">
                  <c:v>232.88095000000001</c:v>
                </c:pt>
                <c:pt idx="11007">
                  <c:v>232.89756666666665</c:v>
                </c:pt>
                <c:pt idx="11008">
                  <c:v>232.91421666666665</c:v>
                </c:pt>
                <c:pt idx="11009">
                  <c:v>232.93089999999998</c:v>
                </c:pt>
                <c:pt idx="11010">
                  <c:v>232.94751666666667</c:v>
                </c:pt>
                <c:pt idx="11011">
                  <c:v>232.96418333333335</c:v>
                </c:pt>
                <c:pt idx="11012">
                  <c:v>232.98093333333333</c:v>
                </c:pt>
                <c:pt idx="11013">
                  <c:v>232.9975</c:v>
                </c:pt>
                <c:pt idx="11014">
                  <c:v>233.01483333333331</c:v>
                </c:pt>
                <c:pt idx="11015">
                  <c:v>233.03081666666668</c:v>
                </c:pt>
                <c:pt idx="11016">
                  <c:v>233.04751666666667</c:v>
                </c:pt>
                <c:pt idx="11017">
                  <c:v>233.06406666666666</c:v>
                </c:pt>
                <c:pt idx="11018">
                  <c:v>233.08078333333333</c:v>
                </c:pt>
                <c:pt idx="11019">
                  <c:v>233.09741666666665</c:v>
                </c:pt>
                <c:pt idx="11020">
                  <c:v>233.11416666666668</c:v>
                </c:pt>
                <c:pt idx="11021">
                  <c:v>233.13078333333334</c:v>
                </c:pt>
                <c:pt idx="11022">
                  <c:v>233.14728333333332</c:v>
                </c:pt>
                <c:pt idx="11023">
                  <c:v>233.16408333333331</c:v>
                </c:pt>
                <c:pt idx="11024">
                  <c:v>233.18083333333334</c:v>
                </c:pt>
                <c:pt idx="11025">
                  <c:v>233.19741666666667</c:v>
                </c:pt>
                <c:pt idx="11026">
                  <c:v>233.21418333333335</c:v>
                </c:pt>
                <c:pt idx="11027">
                  <c:v>233.23078333333333</c:v>
                </c:pt>
                <c:pt idx="11028">
                  <c:v>233.24751666666668</c:v>
                </c:pt>
                <c:pt idx="11029">
                  <c:v>233.26415</c:v>
                </c:pt>
                <c:pt idx="11030">
                  <c:v>233.28078333333332</c:v>
                </c:pt>
                <c:pt idx="11031">
                  <c:v>233.29746666666668</c:v>
                </c:pt>
                <c:pt idx="11032">
                  <c:v>233.31406666666666</c:v>
                </c:pt>
                <c:pt idx="11033">
                  <c:v>233.33078333333333</c:v>
                </c:pt>
                <c:pt idx="11034">
                  <c:v>233.3475</c:v>
                </c:pt>
                <c:pt idx="11035">
                  <c:v>233.36416666666668</c:v>
                </c:pt>
                <c:pt idx="11036">
                  <c:v>233.38085000000001</c:v>
                </c:pt>
                <c:pt idx="11037">
                  <c:v>233.39744999999999</c:v>
                </c:pt>
                <c:pt idx="11038">
                  <c:v>233.41420000000002</c:v>
                </c:pt>
                <c:pt idx="11039">
                  <c:v>233.43073333333331</c:v>
                </c:pt>
                <c:pt idx="11040">
                  <c:v>233.44754999999998</c:v>
                </c:pt>
                <c:pt idx="11041">
                  <c:v>233.4641</c:v>
                </c:pt>
                <c:pt idx="11042">
                  <c:v>233.48083333333335</c:v>
                </c:pt>
                <c:pt idx="11043">
                  <c:v>233.49805000000001</c:v>
                </c:pt>
                <c:pt idx="11044">
                  <c:v>233.51431666666667</c:v>
                </c:pt>
                <c:pt idx="11045">
                  <c:v>233.53093333333334</c:v>
                </c:pt>
                <c:pt idx="11046">
                  <c:v>233.54761666666667</c:v>
                </c:pt>
                <c:pt idx="11047">
                  <c:v>233.56431666666668</c:v>
                </c:pt>
                <c:pt idx="11048">
                  <c:v>233.58098333333334</c:v>
                </c:pt>
                <c:pt idx="11049">
                  <c:v>233.59771666666666</c:v>
                </c:pt>
                <c:pt idx="11050">
                  <c:v>233.61435</c:v>
                </c:pt>
                <c:pt idx="11051">
                  <c:v>233.63101666666668</c:v>
                </c:pt>
                <c:pt idx="11052">
                  <c:v>233.64759999999998</c:v>
                </c:pt>
                <c:pt idx="11053">
                  <c:v>233.66435000000001</c:v>
                </c:pt>
                <c:pt idx="11054">
                  <c:v>233.68106666666665</c:v>
                </c:pt>
                <c:pt idx="11055">
                  <c:v>233.69748333333334</c:v>
                </c:pt>
                <c:pt idx="11056">
                  <c:v>233.71420000000001</c:v>
                </c:pt>
                <c:pt idx="11057">
                  <c:v>233.73093333333333</c:v>
                </c:pt>
                <c:pt idx="11058">
                  <c:v>233.74753333333334</c:v>
                </c:pt>
                <c:pt idx="11059">
                  <c:v>233.76423333333332</c:v>
                </c:pt>
                <c:pt idx="11060">
                  <c:v>233.78083333333333</c:v>
                </c:pt>
                <c:pt idx="11061">
                  <c:v>233.79761666666667</c:v>
                </c:pt>
                <c:pt idx="11062">
                  <c:v>233.81418333333335</c:v>
                </c:pt>
                <c:pt idx="11063">
                  <c:v>233.83085</c:v>
                </c:pt>
                <c:pt idx="11064">
                  <c:v>233.84751666666668</c:v>
                </c:pt>
                <c:pt idx="11065">
                  <c:v>233.86423333333332</c:v>
                </c:pt>
                <c:pt idx="11066">
                  <c:v>233.88091666666665</c:v>
                </c:pt>
                <c:pt idx="11067">
                  <c:v>233.89766666666668</c:v>
                </c:pt>
                <c:pt idx="11068">
                  <c:v>233.9143</c:v>
                </c:pt>
                <c:pt idx="11069">
                  <c:v>233.93091666666666</c:v>
                </c:pt>
                <c:pt idx="11070">
                  <c:v>233.94750000000002</c:v>
                </c:pt>
                <c:pt idx="11071">
                  <c:v>233.96458333333334</c:v>
                </c:pt>
                <c:pt idx="11072">
                  <c:v>233.98133333333331</c:v>
                </c:pt>
                <c:pt idx="11073">
                  <c:v>233.99789999999999</c:v>
                </c:pt>
                <c:pt idx="11074">
                  <c:v>234.01499999999999</c:v>
                </c:pt>
                <c:pt idx="11075">
                  <c:v>234.03108333333333</c:v>
                </c:pt>
                <c:pt idx="11076">
                  <c:v>234.04928333333334</c:v>
                </c:pt>
                <c:pt idx="11077">
                  <c:v>234.06415000000001</c:v>
                </c:pt>
                <c:pt idx="11078">
                  <c:v>234.08085</c:v>
                </c:pt>
                <c:pt idx="11079">
                  <c:v>234.09758333333332</c:v>
                </c:pt>
                <c:pt idx="11080">
                  <c:v>234.11406666666664</c:v>
                </c:pt>
                <c:pt idx="11081">
                  <c:v>234.13073333333332</c:v>
                </c:pt>
                <c:pt idx="11082">
                  <c:v>234.14743333333334</c:v>
                </c:pt>
                <c:pt idx="11083">
                  <c:v>234.16416666666666</c:v>
                </c:pt>
                <c:pt idx="11084">
                  <c:v>234.18076666666667</c:v>
                </c:pt>
                <c:pt idx="11085">
                  <c:v>234.19741666666667</c:v>
                </c:pt>
                <c:pt idx="11086">
                  <c:v>234.21411666666665</c:v>
                </c:pt>
                <c:pt idx="11087">
                  <c:v>234.23076666666665</c:v>
                </c:pt>
                <c:pt idx="11088">
                  <c:v>234.24746666666667</c:v>
                </c:pt>
                <c:pt idx="11089">
                  <c:v>234.26415</c:v>
                </c:pt>
                <c:pt idx="11090">
                  <c:v>234.2808</c:v>
                </c:pt>
                <c:pt idx="11091">
                  <c:v>234.29751666666667</c:v>
                </c:pt>
                <c:pt idx="11092">
                  <c:v>234.31418333333335</c:v>
                </c:pt>
                <c:pt idx="11093">
                  <c:v>234.33073333333331</c:v>
                </c:pt>
                <c:pt idx="11094">
                  <c:v>234.34798333333336</c:v>
                </c:pt>
                <c:pt idx="11095">
                  <c:v>234.36420000000001</c:v>
                </c:pt>
                <c:pt idx="11096">
                  <c:v>234.38074999999998</c:v>
                </c:pt>
                <c:pt idx="11097">
                  <c:v>234.39750000000001</c:v>
                </c:pt>
                <c:pt idx="11098">
                  <c:v>234.41409999999999</c:v>
                </c:pt>
                <c:pt idx="11099">
                  <c:v>234.43078333333332</c:v>
                </c:pt>
                <c:pt idx="11100">
                  <c:v>234.44743333333332</c:v>
                </c:pt>
                <c:pt idx="11101">
                  <c:v>234.46406666666664</c:v>
                </c:pt>
                <c:pt idx="11102">
                  <c:v>234.48085</c:v>
                </c:pt>
                <c:pt idx="11103">
                  <c:v>234.49795</c:v>
                </c:pt>
                <c:pt idx="11104">
                  <c:v>234.51429999999999</c:v>
                </c:pt>
                <c:pt idx="11105">
                  <c:v>234.53085000000002</c:v>
                </c:pt>
                <c:pt idx="11106">
                  <c:v>234.54754999999997</c:v>
                </c:pt>
                <c:pt idx="11107">
                  <c:v>234.56418333333335</c:v>
                </c:pt>
                <c:pt idx="11108">
                  <c:v>234.58091666666667</c:v>
                </c:pt>
                <c:pt idx="11109">
                  <c:v>234.5976</c:v>
                </c:pt>
                <c:pt idx="11110">
                  <c:v>234.61416666666668</c:v>
                </c:pt>
                <c:pt idx="11111">
                  <c:v>234.6311</c:v>
                </c:pt>
                <c:pt idx="11112">
                  <c:v>234.64769999999999</c:v>
                </c:pt>
                <c:pt idx="11113">
                  <c:v>234.66423333333333</c:v>
                </c:pt>
                <c:pt idx="11114">
                  <c:v>234.68136666666666</c:v>
                </c:pt>
                <c:pt idx="11115">
                  <c:v>234.69753333333335</c:v>
                </c:pt>
                <c:pt idx="11116">
                  <c:v>234.71420000000001</c:v>
                </c:pt>
                <c:pt idx="11117">
                  <c:v>234.73086666666669</c:v>
                </c:pt>
                <c:pt idx="11118">
                  <c:v>234.74751666666668</c:v>
                </c:pt>
                <c:pt idx="11119">
                  <c:v>234.76418333333334</c:v>
                </c:pt>
                <c:pt idx="11120">
                  <c:v>234.78085000000002</c:v>
                </c:pt>
                <c:pt idx="11121">
                  <c:v>234.79765</c:v>
                </c:pt>
                <c:pt idx="11122">
                  <c:v>234.81428333333332</c:v>
                </c:pt>
                <c:pt idx="11123">
                  <c:v>234.83108333333334</c:v>
                </c:pt>
                <c:pt idx="11124">
                  <c:v>234.84761666666665</c:v>
                </c:pt>
                <c:pt idx="11125">
                  <c:v>234.86445000000001</c:v>
                </c:pt>
                <c:pt idx="11126">
                  <c:v>234.88088333333332</c:v>
                </c:pt>
                <c:pt idx="11127">
                  <c:v>234.89756666666665</c:v>
                </c:pt>
                <c:pt idx="11128">
                  <c:v>234.91443333333333</c:v>
                </c:pt>
                <c:pt idx="11129">
                  <c:v>234.93086666666667</c:v>
                </c:pt>
                <c:pt idx="11130">
                  <c:v>234.94756666666666</c:v>
                </c:pt>
                <c:pt idx="11131">
                  <c:v>234.96426666666667</c:v>
                </c:pt>
                <c:pt idx="11132">
                  <c:v>234.98086666666669</c:v>
                </c:pt>
                <c:pt idx="11133">
                  <c:v>234.99753333333334</c:v>
                </c:pt>
                <c:pt idx="11134">
                  <c:v>235.0146</c:v>
                </c:pt>
                <c:pt idx="11135">
                  <c:v>235.03083333333333</c:v>
                </c:pt>
                <c:pt idx="11136">
                  <c:v>235.04753333333335</c:v>
                </c:pt>
                <c:pt idx="11137">
                  <c:v>235.06480000000002</c:v>
                </c:pt>
                <c:pt idx="11138">
                  <c:v>235.08121666666665</c:v>
                </c:pt>
                <c:pt idx="11139">
                  <c:v>235.0975</c:v>
                </c:pt>
                <c:pt idx="11140">
                  <c:v>235.11420000000001</c:v>
                </c:pt>
                <c:pt idx="11141">
                  <c:v>235.13118333333333</c:v>
                </c:pt>
                <c:pt idx="11142">
                  <c:v>235.14766666666668</c:v>
                </c:pt>
                <c:pt idx="11143">
                  <c:v>235.16558333333333</c:v>
                </c:pt>
              </c:numCache>
            </c:numRef>
          </c:xVal>
          <c:yVal>
            <c:numRef>
              <c:f>'(drink, p1) Health-2019-10-29 2'!$K$2:$K$11145</c:f>
              <c:numCache>
                <c:formatCode>General</c:formatCode>
                <c:ptCount val="11144"/>
                <c:pt idx="0">
                  <c:v>82</c:v>
                </c:pt>
                <c:pt idx="1">
                  <c:v>82</c:v>
                </c:pt>
                <c:pt idx="2">
                  <c:v>82</c:v>
                </c:pt>
                <c:pt idx="3">
                  <c:v>82</c:v>
                </c:pt>
                <c:pt idx="4">
                  <c:v>82</c:v>
                </c:pt>
                <c:pt idx="5">
                  <c:v>82</c:v>
                </c:pt>
                <c:pt idx="6">
                  <c:v>82</c:v>
                </c:pt>
                <c:pt idx="7">
                  <c:v>82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66</c:v>
                </c:pt>
                <c:pt idx="19">
                  <c:v>67</c:v>
                </c:pt>
                <c:pt idx="20">
                  <c:v>67</c:v>
                </c:pt>
                <c:pt idx="21">
                  <c:v>67</c:v>
                </c:pt>
                <c:pt idx="22">
                  <c:v>69</c:v>
                </c:pt>
                <c:pt idx="23">
                  <c:v>69</c:v>
                </c:pt>
                <c:pt idx="24">
                  <c:v>69</c:v>
                </c:pt>
                <c:pt idx="25">
                  <c:v>70</c:v>
                </c:pt>
                <c:pt idx="26">
                  <c:v>70</c:v>
                </c:pt>
                <c:pt idx="27">
                  <c:v>70</c:v>
                </c:pt>
                <c:pt idx="28">
                  <c:v>71</c:v>
                </c:pt>
                <c:pt idx="29">
                  <c:v>71</c:v>
                </c:pt>
                <c:pt idx="30">
                  <c:v>73</c:v>
                </c:pt>
                <c:pt idx="31">
                  <c:v>74</c:v>
                </c:pt>
                <c:pt idx="32">
                  <c:v>-10</c:v>
                </c:pt>
                <c:pt idx="33">
                  <c:v>-10</c:v>
                </c:pt>
                <c:pt idx="34">
                  <c:v>74</c:v>
                </c:pt>
                <c:pt idx="35">
                  <c:v>-10</c:v>
                </c:pt>
                <c:pt idx="36">
                  <c:v>-10</c:v>
                </c:pt>
                <c:pt idx="37">
                  <c:v>74</c:v>
                </c:pt>
                <c:pt idx="38">
                  <c:v>74</c:v>
                </c:pt>
                <c:pt idx="39">
                  <c:v>74</c:v>
                </c:pt>
                <c:pt idx="40">
                  <c:v>74</c:v>
                </c:pt>
                <c:pt idx="41">
                  <c:v>74</c:v>
                </c:pt>
                <c:pt idx="42">
                  <c:v>74</c:v>
                </c:pt>
                <c:pt idx="43">
                  <c:v>74</c:v>
                </c:pt>
                <c:pt idx="44">
                  <c:v>74</c:v>
                </c:pt>
                <c:pt idx="45">
                  <c:v>74</c:v>
                </c:pt>
                <c:pt idx="46">
                  <c:v>74</c:v>
                </c:pt>
                <c:pt idx="47">
                  <c:v>74</c:v>
                </c:pt>
                <c:pt idx="48">
                  <c:v>74</c:v>
                </c:pt>
                <c:pt idx="49">
                  <c:v>74</c:v>
                </c:pt>
                <c:pt idx="50">
                  <c:v>74</c:v>
                </c:pt>
                <c:pt idx="51">
                  <c:v>74</c:v>
                </c:pt>
                <c:pt idx="52">
                  <c:v>74</c:v>
                </c:pt>
                <c:pt idx="53">
                  <c:v>74</c:v>
                </c:pt>
                <c:pt idx="54">
                  <c:v>74</c:v>
                </c:pt>
                <c:pt idx="55">
                  <c:v>74</c:v>
                </c:pt>
                <c:pt idx="56">
                  <c:v>74</c:v>
                </c:pt>
                <c:pt idx="57">
                  <c:v>74</c:v>
                </c:pt>
                <c:pt idx="58">
                  <c:v>74</c:v>
                </c:pt>
                <c:pt idx="59">
                  <c:v>74</c:v>
                </c:pt>
                <c:pt idx="60">
                  <c:v>74</c:v>
                </c:pt>
                <c:pt idx="61">
                  <c:v>74</c:v>
                </c:pt>
                <c:pt idx="62">
                  <c:v>74</c:v>
                </c:pt>
                <c:pt idx="63">
                  <c:v>74</c:v>
                </c:pt>
                <c:pt idx="64">
                  <c:v>74</c:v>
                </c:pt>
                <c:pt idx="65">
                  <c:v>74</c:v>
                </c:pt>
                <c:pt idx="66">
                  <c:v>74</c:v>
                </c:pt>
                <c:pt idx="67">
                  <c:v>74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78</c:v>
                </c:pt>
                <c:pt idx="95">
                  <c:v>81</c:v>
                </c:pt>
                <c:pt idx="96">
                  <c:v>81</c:v>
                </c:pt>
                <c:pt idx="97">
                  <c:v>82</c:v>
                </c:pt>
                <c:pt idx="98">
                  <c:v>82</c:v>
                </c:pt>
                <c:pt idx="99">
                  <c:v>82</c:v>
                </c:pt>
                <c:pt idx="100">
                  <c:v>82</c:v>
                </c:pt>
                <c:pt idx="101">
                  <c:v>82</c:v>
                </c:pt>
                <c:pt idx="102">
                  <c:v>82</c:v>
                </c:pt>
                <c:pt idx="103">
                  <c:v>82</c:v>
                </c:pt>
                <c:pt idx="104">
                  <c:v>82</c:v>
                </c:pt>
                <c:pt idx="105">
                  <c:v>82</c:v>
                </c:pt>
                <c:pt idx="106">
                  <c:v>82</c:v>
                </c:pt>
                <c:pt idx="107">
                  <c:v>82</c:v>
                </c:pt>
                <c:pt idx="108">
                  <c:v>82</c:v>
                </c:pt>
                <c:pt idx="109">
                  <c:v>82</c:v>
                </c:pt>
                <c:pt idx="110">
                  <c:v>82</c:v>
                </c:pt>
                <c:pt idx="111">
                  <c:v>82</c:v>
                </c:pt>
                <c:pt idx="112">
                  <c:v>82</c:v>
                </c:pt>
                <c:pt idx="113">
                  <c:v>82</c:v>
                </c:pt>
                <c:pt idx="114">
                  <c:v>82</c:v>
                </c:pt>
                <c:pt idx="115">
                  <c:v>82</c:v>
                </c:pt>
                <c:pt idx="116">
                  <c:v>82</c:v>
                </c:pt>
                <c:pt idx="117">
                  <c:v>82</c:v>
                </c:pt>
                <c:pt idx="118">
                  <c:v>82</c:v>
                </c:pt>
                <c:pt idx="119">
                  <c:v>82</c:v>
                </c:pt>
                <c:pt idx="120">
                  <c:v>82</c:v>
                </c:pt>
                <c:pt idx="121">
                  <c:v>82</c:v>
                </c:pt>
                <c:pt idx="122">
                  <c:v>82</c:v>
                </c:pt>
                <c:pt idx="123">
                  <c:v>82</c:v>
                </c:pt>
                <c:pt idx="124">
                  <c:v>82</c:v>
                </c:pt>
                <c:pt idx="125">
                  <c:v>82</c:v>
                </c:pt>
                <c:pt idx="126">
                  <c:v>82</c:v>
                </c:pt>
                <c:pt idx="127">
                  <c:v>82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77</c:v>
                </c:pt>
                <c:pt idx="152">
                  <c:v>79</c:v>
                </c:pt>
                <c:pt idx="153">
                  <c:v>80</c:v>
                </c:pt>
                <c:pt idx="154">
                  <c:v>81</c:v>
                </c:pt>
                <c:pt idx="155">
                  <c:v>82</c:v>
                </c:pt>
                <c:pt idx="156">
                  <c:v>81</c:v>
                </c:pt>
                <c:pt idx="157">
                  <c:v>81</c:v>
                </c:pt>
                <c:pt idx="158">
                  <c:v>85</c:v>
                </c:pt>
                <c:pt idx="159">
                  <c:v>85</c:v>
                </c:pt>
                <c:pt idx="160">
                  <c:v>85</c:v>
                </c:pt>
                <c:pt idx="161">
                  <c:v>85</c:v>
                </c:pt>
                <c:pt idx="162">
                  <c:v>85</c:v>
                </c:pt>
                <c:pt idx="163">
                  <c:v>85</c:v>
                </c:pt>
                <c:pt idx="164">
                  <c:v>85</c:v>
                </c:pt>
                <c:pt idx="165">
                  <c:v>85</c:v>
                </c:pt>
                <c:pt idx="166">
                  <c:v>85</c:v>
                </c:pt>
                <c:pt idx="167">
                  <c:v>85</c:v>
                </c:pt>
                <c:pt idx="168">
                  <c:v>85</c:v>
                </c:pt>
                <c:pt idx="169">
                  <c:v>85</c:v>
                </c:pt>
                <c:pt idx="170">
                  <c:v>85</c:v>
                </c:pt>
                <c:pt idx="171">
                  <c:v>85</c:v>
                </c:pt>
                <c:pt idx="172">
                  <c:v>85</c:v>
                </c:pt>
                <c:pt idx="173">
                  <c:v>85</c:v>
                </c:pt>
                <c:pt idx="174">
                  <c:v>85</c:v>
                </c:pt>
                <c:pt idx="175">
                  <c:v>85</c:v>
                </c:pt>
                <c:pt idx="176">
                  <c:v>85</c:v>
                </c:pt>
                <c:pt idx="177">
                  <c:v>85</c:v>
                </c:pt>
                <c:pt idx="178">
                  <c:v>85</c:v>
                </c:pt>
                <c:pt idx="179">
                  <c:v>85</c:v>
                </c:pt>
                <c:pt idx="180">
                  <c:v>85</c:v>
                </c:pt>
                <c:pt idx="181">
                  <c:v>85</c:v>
                </c:pt>
                <c:pt idx="182">
                  <c:v>85</c:v>
                </c:pt>
                <c:pt idx="183">
                  <c:v>85</c:v>
                </c:pt>
                <c:pt idx="184">
                  <c:v>85</c:v>
                </c:pt>
                <c:pt idx="185">
                  <c:v>85</c:v>
                </c:pt>
                <c:pt idx="186">
                  <c:v>85</c:v>
                </c:pt>
                <c:pt idx="187">
                  <c:v>85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104</c:v>
                </c:pt>
                <c:pt idx="214">
                  <c:v>105</c:v>
                </c:pt>
                <c:pt idx="215">
                  <c:v>106</c:v>
                </c:pt>
                <c:pt idx="216">
                  <c:v>106</c:v>
                </c:pt>
                <c:pt idx="217">
                  <c:v>107</c:v>
                </c:pt>
                <c:pt idx="218">
                  <c:v>110</c:v>
                </c:pt>
                <c:pt idx="219">
                  <c:v>110</c:v>
                </c:pt>
                <c:pt idx="220">
                  <c:v>110</c:v>
                </c:pt>
                <c:pt idx="221">
                  <c:v>110</c:v>
                </c:pt>
                <c:pt idx="222">
                  <c:v>110</c:v>
                </c:pt>
                <c:pt idx="223">
                  <c:v>110</c:v>
                </c:pt>
                <c:pt idx="224">
                  <c:v>110</c:v>
                </c:pt>
                <c:pt idx="225">
                  <c:v>110</c:v>
                </c:pt>
                <c:pt idx="226">
                  <c:v>110</c:v>
                </c:pt>
                <c:pt idx="227">
                  <c:v>110</c:v>
                </c:pt>
                <c:pt idx="228">
                  <c:v>110</c:v>
                </c:pt>
                <c:pt idx="229">
                  <c:v>110</c:v>
                </c:pt>
                <c:pt idx="230">
                  <c:v>110</c:v>
                </c:pt>
                <c:pt idx="231">
                  <c:v>110</c:v>
                </c:pt>
                <c:pt idx="232">
                  <c:v>110</c:v>
                </c:pt>
                <c:pt idx="233">
                  <c:v>110</c:v>
                </c:pt>
                <c:pt idx="234">
                  <c:v>110</c:v>
                </c:pt>
                <c:pt idx="235">
                  <c:v>110</c:v>
                </c:pt>
                <c:pt idx="236">
                  <c:v>110</c:v>
                </c:pt>
                <c:pt idx="237">
                  <c:v>110</c:v>
                </c:pt>
                <c:pt idx="238">
                  <c:v>110</c:v>
                </c:pt>
                <c:pt idx="239">
                  <c:v>110</c:v>
                </c:pt>
                <c:pt idx="240">
                  <c:v>110</c:v>
                </c:pt>
                <c:pt idx="241">
                  <c:v>110</c:v>
                </c:pt>
                <c:pt idx="242">
                  <c:v>110</c:v>
                </c:pt>
                <c:pt idx="243">
                  <c:v>110</c:v>
                </c:pt>
                <c:pt idx="244">
                  <c:v>110</c:v>
                </c:pt>
                <c:pt idx="245">
                  <c:v>110</c:v>
                </c:pt>
                <c:pt idx="246">
                  <c:v>110</c:v>
                </c:pt>
                <c:pt idx="247">
                  <c:v>110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87</c:v>
                </c:pt>
                <c:pt idx="260">
                  <c:v>87</c:v>
                </c:pt>
                <c:pt idx="261">
                  <c:v>89</c:v>
                </c:pt>
                <c:pt idx="262">
                  <c:v>89</c:v>
                </c:pt>
                <c:pt idx="263">
                  <c:v>90</c:v>
                </c:pt>
                <c:pt idx="264">
                  <c:v>89</c:v>
                </c:pt>
                <c:pt idx="265">
                  <c:v>89</c:v>
                </c:pt>
                <c:pt idx="266">
                  <c:v>89</c:v>
                </c:pt>
                <c:pt idx="267">
                  <c:v>88</c:v>
                </c:pt>
                <c:pt idx="268">
                  <c:v>89</c:v>
                </c:pt>
                <c:pt idx="269">
                  <c:v>90</c:v>
                </c:pt>
                <c:pt idx="270">
                  <c:v>91</c:v>
                </c:pt>
                <c:pt idx="271">
                  <c:v>92</c:v>
                </c:pt>
                <c:pt idx="272">
                  <c:v>92</c:v>
                </c:pt>
                <c:pt idx="273">
                  <c:v>92</c:v>
                </c:pt>
                <c:pt idx="274">
                  <c:v>93</c:v>
                </c:pt>
                <c:pt idx="275">
                  <c:v>94</c:v>
                </c:pt>
                <c:pt idx="276">
                  <c:v>95</c:v>
                </c:pt>
                <c:pt idx="277">
                  <c:v>97</c:v>
                </c:pt>
                <c:pt idx="278">
                  <c:v>96</c:v>
                </c:pt>
                <c:pt idx="279">
                  <c:v>96</c:v>
                </c:pt>
                <c:pt idx="280">
                  <c:v>96</c:v>
                </c:pt>
                <c:pt idx="281">
                  <c:v>96</c:v>
                </c:pt>
                <c:pt idx="282">
                  <c:v>96</c:v>
                </c:pt>
                <c:pt idx="283">
                  <c:v>96</c:v>
                </c:pt>
                <c:pt idx="284">
                  <c:v>96</c:v>
                </c:pt>
                <c:pt idx="285">
                  <c:v>96</c:v>
                </c:pt>
                <c:pt idx="286">
                  <c:v>96</c:v>
                </c:pt>
                <c:pt idx="287">
                  <c:v>96</c:v>
                </c:pt>
                <c:pt idx="288">
                  <c:v>96</c:v>
                </c:pt>
                <c:pt idx="289">
                  <c:v>96</c:v>
                </c:pt>
                <c:pt idx="290">
                  <c:v>96</c:v>
                </c:pt>
                <c:pt idx="291">
                  <c:v>96</c:v>
                </c:pt>
                <c:pt idx="292">
                  <c:v>96</c:v>
                </c:pt>
                <c:pt idx="293">
                  <c:v>96</c:v>
                </c:pt>
                <c:pt idx="294">
                  <c:v>96</c:v>
                </c:pt>
                <c:pt idx="295">
                  <c:v>96</c:v>
                </c:pt>
                <c:pt idx="296">
                  <c:v>96</c:v>
                </c:pt>
                <c:pt idx="297">
                  <c:v>96</c:v>
                </c:pt>
                <c:pt idx="298">
                  <c:v>96</c:v>
                </c:pt>
                <c:pt idx="299">
                  <c:v>96</c:v>
                </c:pt>
                <c:pt idx="300">
                  <c:v>96</c:v>
                </c:pt>
                <c:pt idx="301">
                  <c:v>96</c:v>
                </c:pt>
                <c:pt idx="302">
                  <c:v>96</c:v>
                </c:pt>
                <c:pt idx="303">
                  <c:v>96</c:v>
                </c:pt>
                <c:pt idx="304">
                  <c:v>96</c:v>
                </c:pt>
                <c:pt idx="305">
                  <c:v>96</c:v>
                </c:pt>
                <c:pt idx="306">
                  <c:v>96</c:v>
                </c:pt>
                <c:pt idx="307">
                  <c:v>96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93</c:v>
                </c:pt>
                <c:pt idx="335">
                  <c:v>95</c:v>
                </c:pt>
                <c:pt idx="336">
                  <c:v>-10</c:v>
                </c:pt>
                <c:pt idx="337">
                  <c:v>97</c:v>
                </c:pt>
                <c:pt idx="338">
                  <c:v>97</c:v>
                </c:pt>
                <c:pt idx="339">
                  <c:v>97</c:v>
                </c:pt>
                <c:pt idx="340">
                  <c:v>97</c:v>
                </c:pt>
                <c:pt idx="341">
                  <c:v>97</c:v>
                </c:pt>
                <c:pt idx="342">
                  <c:v>97</c:v>
                </c:pt>
                <c:pt idx="343">
                  <c:v>97</c:v>
                </c:pt>
                <c:pt idx="344">
                  <c:v>97</c:v>
                </c:pt>
                <c:pt idx="345">
                  <c:v>97</c:v>
                </c:pt>
                <c:pt idx="346">
                  <c:v>97</c:v>
                </c:pt>
                <c:pt idx="347">
                  <c:v>97</c:v>
                </c:pt>
                <c:pt idx="348">
                  <c:v>97</c:v>
                </c:pt>
                <c:pt idx="349">
                  <c:v>97</c:v>
                </c:pt>
                <c:pt idx="350">
                  <c:v>97</c:v>
                </c:pt>
                <c:pt idx="351">
                  <c:v>97</c:v>
                </c:pt>
                <c:pt idx="352">
                  <c:v>97</c:v>
                </c:pt>
                <c:pt idx="353">
                  <c:v>97</c:v>
                </c:pt>
                <c:pt idx="354">
                  <c:v>97</c:v>
                </c:pt>
                <c:pt idx="355">
                  <c:v>97</c:v>
                </c:pt>
                <c:pt idx="356">
                  <c:v>97</c:v>
                </c:pt>
                <c:pt idx="357">
                  <c:v>97</c:v>
                </c:pt>
                <c:pt idx="358">
                  <c:v>97</c:v>
                </c:pt>
                <c:pt idx="359">
                  <c:v>97</c:v>
                </c:pt>
                <c:pt idx="360">
                  <c:v>97</c:v>
                </c:pt>
                <c:pt idx="361">
                  <c:v>97</c:v>
                </c:pt>
                <c:pt idx="362">
                  <c:v>97</c:v>
                </c:pt>
                <c:pt idx="363">
                  <c:v>97</c:v>
                </c:pt>
                <c:pt idx="364">
                  <c:v>97</c:v>
                </c:pt>
                <c:pt idx="365">
                  <c:v>97</c:v>
                </c:pt>
                <c:pt idx="366">
                  <c:v>97</c:v>
                </c:pt>
                <c:pt idx="367">
                  <c:v>97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100</c:v>
                </c:pt>
                <c:pt idx="395">
                  <c:v>100</c:v>
                </c:pt>
                <c:pt idx="396">
                  <c:v>-10</c:v>
                </c:pt>
                <c:pt idx="397">
                  <c:v>-10</c:v>
                </c:pt>
                <c:pt idx="398">
                  <c:v>-10</c:v>
                </c:pt>
                <c:pt idx="399">
                  <c:v>-10</c:v>
                </c:pt>
                <c:pt idx="400">
                  <c:v>-10</c:v>
                </c:pt>
                <c:pt idx="401">
                  <c:v>-10</c:v>
                </c:pt>
                <c:pt idx="402">
                  <c:v>-10</c:v>
                </c:pt>
                <c:pt idx="403">
                  <c:v>-10</c:v>
                </c:pt>
                <c:pt idx="404">
                  <c:v>-10</c:v>
                </c:pt>
                <c:pt idx="405">
                  <c:v>-10</c:v>
                </c:pt>
                <c:pt idx="406">
                  <c:v>-10</c:v>
                </c:pt>
                <c:pt idx="407">
                  <c:v>-10</c:v>
                </c:pt>
                <c:pt idx="408">
                  <c:v>-10</c:v>
                </c:pt>
                <c:pt idx="409">
                  <c:v>-10</c:v>
                </c:pt>
                <c:pt idx="410">
                  <c:v>-10</c:v>
                </c:pt>
                <c:pt idx="411">
                  <c:v>-10</c:v>
                </c:pt>
                <c:pt idx="412">
                  <c:v>-10</c:v>
                </c:pt>
                <c:pt idx="413">
                  <c:v>-10</c:v>
                </c:pt>
                <c:pt idx="414">
                  <c:v>-10</c:v>
                </c:pt>
                <c:pt idx="415">
                  <c:v>-10</c:v>
                </c:pt>
                <c:pt idx="416">
                  <c:v>-10</c:v>
                </c:pt>
                <c:pt idx="417">
                  <c:v>-10</c:v>
                </c:pt>
                <c:pt idx="418">
                  <c:v>-10</c:v>
                </c:pt>
                <c:pt idx="419">
                  <c:v>-10</c:v>
                </c:pt>
                <c:pt idx="420">
                  <c:v>-10</c:v>
                </c:pt>
                <c:pt idx="421">
                  <c:v>-10</c:v>
                </c:pt>
                <c:pt idx="422">
                  <c:v>-10</c:v>
                </c:pt>
                <c:pt idx="423">
                  <c:v>-10</c:v>
                </c:pt>
                <c:pt idx="424">
                  <c:v>-10</c:v>
                </c:pt>
                <c:pt idx="425">
                  <c:v>-10</c:v>
                </c:pt>
                <c:pt idx="426">
                  <c:v>-10</c:v>
                </c:pt>
                <c:pt idx="427">
                  <c:v>-10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98</c:v>
                </c:pt>
                <c:pt idx="443">
                  <c:v>98</c:v>
                </c:pt>
                <c:pt idx="444">
                  <c:v>98</c:v>
                </c:pt>
                <c:pt idx="445">
                  <c:v>97</c:v>
                </c:pt>
                <c:pt idx="446">
                  <c:v>96</c:v>
                </c:pt>
                <c:pt idx="447">
                  <c:v>96</c:v>
                </c:pt>
                <c:pt idx="448">
                  <c:v>96</c:v>
                </c:pt>
                <c:pt idx="449">
                  <c:v>95</c:v>
                </c:pt>
                <c:pt idx="450">
                  <c:v>95</c:v>
                </c:pt>
                <c:pt idx="451">
                  <c:v>95</c:v>
                </c:pt>
                <c:pt idx="452">
                  <c:v>95</c:v>
                </c:pt>
                <c:pt idx="453">
                  <c:v>94</c:v>
                </c:pt>
                <c:pt idx="454">
                  <c:v>95</c:v>
                </c:pt>
                <c:pt idx="455">
                  <c:v>95</c:v>
                </c:pt>
                <c:pt idx="456">
                  <c:v>97</c:v>
                </c:pt>
                <c:pt idx="457">
                  <c:v>97</c:v>
                </c:pt>
                <c:pt idx="458">
                  <c:v>98</c:v>
                </c:pt>
                <c:pt idx="459">
                  <c:v>97</c:v>
                </c:pt>
                <c:pt idx="460">
                  <c:v>97</c:v>
                </c:pt>
                <c:pt idx="461">
                  <c:v>97</c:v>
                </c:pt>
                <c:pt idx="462">
                  <c:v>97</c:v>
                </c:pt>
                <c:pt idx="463">
                  <c:v>97</c:v>
                </c:pt>
                <c:pt idx="464">
                  <c:v>97</c:v>
                </c:pt>
                <c:pt idx="465">
                  <c:v>97</c:v>
                </c:pt>
                <c:pt idx="466">
                  <c:v>97</c:v>
                </c:pt>
                <c:pt idx="467">
                  <c:v>97</c:v>
                </c:pt>
                <c:pt idx="468">
                  <c:v>97</c:v>
                </c:pt>
                <c:pt idx="469">
                  <c:v>97</c:v>
                </c:pt>
                <c:pt idx="470">
                  <c:v>97</c:v>
                </c:pt>
                <c:pt idx="471">
                  <c:v>97</c:v>
                </c:pt>
                <c:pt idx="472">
                  <c:v>97</c:v>
                </c:pt>
                <c:pt idx="473">
                  <c:v>97</c:v>
                </c:pt>
                <c:pt idx="474">
                  <c:v>97</c:v>
                </c:pt>
                <c:pt idx="475">
                  <c:v>97</c:v>
                </c:pt>
                <c:pt idx="476">
                  <c:v>97</c:v>
                </c:pt>
                <c:pt idx="477">
                  <c:v>97</c:v>
                </c:pt>
                <c:pt idx="478">
                  <c:v>97</c:v>
                </c:pt>
                <c:pt idx="479">
                  <c:v>97</c:v>
                </c:pt>
                <c:pt idx="480">
                  <c:v>97</c:v>
                </c:pt>
                <c:pt idx="481">
                  <c:v>97</c:v>
                </c:pt>
                <c:pt idx="482">
                  <c:v>97</c:v>
                </c:pt>
                <c:pt idx="483">
                  <c:v>97</c:v>
                </c:pt>
                <c:pt idx="484">
                  <c:v>97</c:v>
                </c:pt>
                <c:pt idx="485">
                  <c:v>97</c:v>
                </c:pt>
                <c:pt idx="486">
                  <c:v>97</c:v>
                </c:pt>
                <c:pt idx="487">
                  <c:v>97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88</c:v>
                </c:pt>
                <c:pt idx="499">
                  <c:v>87</c:v>
                </c:pt>
                <c:pt idx="500">
                  <c:v>87</c:v>
                </c:pt>
                <c:pt idx="501">
                  <c:v>88</c:v>
                </c:pt>
                <c:pt idx="502">
                  <c:v>89</c:v>
                </c:pt>
                <c:pt idx="503">
                  <c:v>89</c:v>
                </c:pt>
                <c:pt idx="504">
                  <c:v>89</c:v>
                </c:pt>
                <c:pt idx="505">
                  <c:v>89</c:v>
                </c:pt>
                <c:pt idx="506">
                  <c:v>-10</c:v>
                </c:pt>
                <c:pt idx="507">
                  <c:v>-10</c:v>
                </c:pt>
                <c:pt idx="508">
                  <c:v>-10</c:v>
                </c:pt>
                <c:pt idx="509">
                  <c:v>-10</c:v>
                </c:pt>
                <c:pt idx="510">
                  <c:v>-10</c:v>
                </c:pt>
                <c:pt idx="511">
                  <c:v>89</c:v>
                </c:pt>
                <c:pt idx="512">
                  <c:v>89</c:v>
                </c:pt>
                <c:pt idx="513">
                  <c:v>89</c:v>
                </c:pt>
                <c:pt idx="514">
                  <c:v>89</c:v>
                </c:pt>
                <c:pt idx="515">
                  <c:v>-10</c:v>
                </c:pt>
                <c:pt idx="516">
                  <c:v>90</c:v>
                </c:pt>
                <c:pt idx="517">
                  <c:v>90</c:v>
                </c:pt>
                <c:pt idx="518">
                  <c:v>90</c:v>
                </c:pt>
                <c:pt idx="519">
                  <c:v>89</c:v>
                </c:pt>
                <c:pt idx="520">
                  <c:v>89</c:v>
                </c:pt>
                <c:pt idx="521">
                  <c:v>89</c:v>
                </c:pt>
                <c:pt idx="522">
                  <c:v>89</c:v>
                </c:pt>
                <c:pt idx="523">
                  <c:v>89</c:v>
                </c:pt>
                <c:pt idx="524">
                  <c:v>89</c:v>
                </c:pt>
                <c:pt idx="525">
                  <c:v>89</c:v>
                </c:pt>
                <c:pt idx="526">
                  <c:v>89</c:v>
                </c:pt>
                <c:pt idx="527">
                  <c:v>89</c:v>
                </c:pt>
                <c:pt idx="528">
                  <c:v>89</c:v>
                </c:pt>
                <c:pt idx="529">
                  <c:v>89</c:v>
                </c:pt>
                <c:pt idx="530">
                  <c:v>89</c:v>
                </c:pt>
                <c:pt idx="531">
                  <c:v>89</c:v>
                </c:pt>
                <c:pt idx="532">
                  <c:v>89</c:v>
                </c:pt>
                <c:pt idx="533">
                  <c:v>89</c:v>
                </c:pt>
                <c:pt idx="534">
                  <c:v>89</c:v>
                </c:pt>
                <c:pt idx="535">
                  <c:v>89</c:v>
                </c:pt>
                <c:pt idx="536">
                  <c:v>89</c:v>
                </c:pt>
                <c:pt idx="537">
                  <c:v>89</c:v>
                </c:pt>
                <c:pt idx="538">
                  <c:v>89</c:v>
                </c:pt>
                <c:pt idx="539">
                  <c:v>89</c:v>
                </c:pt>
                <c:pt idx="540">
                  <c:v>89</c:v>
                </c:pt>
                <c:pt idx="541">
                  <c:v>89</c:v>
                </c:pt>
                <c:pt idx="542">
                  <c:v>89</c:v>
                </c:pt>
                <c:pt idx="543">
                  <c:v>89</c:v>
                </c:pt>
                <c:pt idx="544">
                  <c:v>89</c:v>
                </c:pt>
                <c:pt idx="545">
                  <c:v>89</c:v>
                </c:pt>
                <c:pt idx="546">
                  <c:v>89</c:v>
                </c:pt>
                <c:pt idx="547">
                  <c:v>89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88</c:v>
                </c:pt>
                <c:pt idx="575">
                  <c:v>87</c:v>
                </c:pt>
                <c:pt idx="576">
                  <c:v>87</c:v>
                </c:pt>
                <c:pt idx="577">
                  <c:v>88</c:v>
                </c:pt>
                <c:pt idx="578">
                  <c:v>88</c:v>
                </c:pt>
                <c:pt idx="579">
                  <c:v>88</c:v>
                </c:pt>
                <c:pt idx="580">
                  <c:v>88</c:v>
                </c:pt>
                <c:pt idx="581">
                  <c:v>88</c:v>
                </c:pt>
                <c:pt idx="582">
                  <c:v>88</c:v>
                </c:pt>
                <c:pt idx="583">
                  <c:v>88</c:v>
                </c:pt>
                <c:pt idx="584">
                  <c:v>88</c:v>
                </c:pt>
                <c:pt idx="585">
                  <c:v>88</c:v>
                </c:pt>
                <c:pt idx="586">
                  <c:v>88</c:v>
                </c:pt>
                <c:pt idx="587">
                  <c:v>88</c:v>
                </c:pt>
                <c:pt idx="588">
                  <c:v>88</c:v>
                </c:pt>
                <c:pt idx="589">
                  <c:v>88</c:v>
                </c:pt>
                <c:pt idx="590">
                  <c:v>88</c:v>
                </c:pt>
                <c:pt idx="591">
                  <c:v>88</c:v>
                </c:pt>
                <c:pt idx="592">
                  <c:v>88</c:v>
                </c:pt>
                <c:pt idx="593">
                  <c:v>88</c:v>
                </c:pt>
                <c:pt idx="594">
                  <c:v>88</c:v>
                </c:pt>
                <c:pt idx="595">
                  <c:v>88</c:v>
                </c:pt>
                <c:pt idx="596">
                  <c:v>88</c:v>
                </c:pt>
                <c:pt idx="597">
                  <c:v>88</c:v>
                </c:pt>
                <c:pt idx="598">
                  <c:v>88</c:v>
                </c:pt>
                <c:pt idx="599">
                  <c:v>88</c:v>
                </c:pt>
                <c:pt idx="600">
                  <c:v>88</c:v>
                </c:pt>
                <c:pt idx="601">
                  <c:v>88</c:v>
                </c:pt>
                <c:pt idx="602">
                  <c:v>88</c:v>
                </c:pt>
                <c:pt idx="603">
                  <c:v>88</c:v>
                </c:pt>
                <c:pt idx="604">
                  <c:v>88</c:v>
                </c:pt>
                <c:pt idx="605">
                  <c:v>88</c:v>
                </c:pt>
                <c:pt idx="606">
                  <c:v>88</c:v>
                </c:pt>
                <c:pt idx="607">
                  <c:v>88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90</c:v>
                </c:pt>
                <c:pt idx="636">
                  <c:v>92</c:v>
                </c:pt>
                <c:pt idx="637">
                  <c:v>93</c:v>
                </c:pt>
                <c:pt idx="638">
                  <c:v>93</c:v>
                </c:pt>
                <c:pt idx="639">
                  <c:v>94</c:v>
                </c:pt>
                <c:pt idx="640">
                  <c:v>94</c:v>
                </c:pt>
                <c:pt idx="641">
                  <c:v>94</c:v>
                </c:pt>
                <c:pt idx="642">
                  <c:v>94</c:v>
                </c:pt>
                <c:pt idx="643">
                  <c:v>94</c:v>
                </c:pt>
                <c:pt idx="644">
                  <c:v>94</c:v>
                </c:pt>
                <c:pt idx="645">
                  <c:v>94</c:v>
                </c:pt>
                <c:pt idx="646">
                  <c:v>94</c:v>
                </c:pt>
                <c:pt idx="647">
                  <c:v>94</c:v>
                </c:pt>
                <c:pt idx="648">
                  <c:v>94</c:v>
                </c:pt>
                <c:pt idx="649">
                  <c:v>94</c:v>
                </c:pt>
                <c:pt idx="650">
                  <c:v>94</c:v>
                </c:pt>
                <c:pt idx="651">
                  <c:v>94</c:v>
                </c:pt>
                <c:pt idx="652">
                  <c:v>94</c:v>
                </c:pt>
                <c:pt idx="653">
                  <c:v>94</c:v>
                </c:pt>
                <c:pt idx="654">
                  <c:v>94</c:v>
                </c:pt>
                <c:pt idx="655">
                  <c:v>94</c:v>
                </c:pt>
                <c:pt idx="656">
                  <c:v>94</c:v>
                </c:pt>
                <c:pt idx="657">
                  <c:v>94</c:v>
                </c:pt>
                <c:pt idx="658">
                  <c:v>94</c:v>
                </c:pt>
                <c:pt idx="659">
                  <c:v>94</c:v>
                </c:pt>
                <c:pt idx="660">
                  <c:v>94</c:v>
                </c:pt>
                <c:pt idx="661">
                  <c:v>94</c:v>
                </c:pt>
                <c:pt idx="662">
                  <c:v>94</c:v>
                </c:pt>
                <c:pt idx="663">
                  <c:v>94</c:v>
                </c:pt>
                <c:pt idx="664">
                  <c:v>94</c:v>
                </c:pt>
                <c:pt idx="665">
                  <c:v>94</c:v>
                </c:pt>
                <c:pt idx="666">
                  <c:v>94</c:v>
                </c:pt>
                <c:pt idx="667">
                  <c:v>94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87</c:v>
                </c:pt>
                <c:pt idx="692">
                  <c:v>87</c:v>
                </c:pt>
                <c:pt idx="693">
                  <c:v>89</c:v>
                </c:pt>
                <c:pt idx="694">
                  <c:v>91</c:v>
                </c:pt>
                <c:pt idx="695">
                  <c:v>93</c:v>
                </c:pt>
                <c:pt idx="696">
                  <c:v>94</c:v>
                </c:pt>
                <c:pt idx="697">
                  <c:v>94</c:v>
                </c:pt>
                <c:pt idx="698">
                  <c:v>93</c:v>
                </c:pt>
                <c:pt idx="699">
                  <c:v>94</c:v>
                </c:pt>
                <c:pt idx="700">
                  <c:v>94</c:v>
                </c:pt>
                <c:pt idx="701">
                  <c:v>94</c:v>
                </c:pt>
                <c:pt idx="702">
                  <c:v>94</c:v>
                </c:pt>
                <c:pt idx="703">
                  <c:v>94</c:v>
                </c:pt>
                <c:pt idx="704">
                  <c:v>94</c:v>
                </c:pt>
                <c:pt idx="705">
                  <c:v>94</c:v>
                </c:pt>
                <c:pt idx="706">
                  <c:v>94</c:v>
                </c:pt>
                <c:pt idx="707">
                  <c:v>94</c:v>
                </c:pt>
                <c:pt idx="708">
                  <c:v>94</c:v>
                </c:pt>
                <c:pt idx="709">
                  <c:v>94</c:v>
                </c:pt>
                <c:pt idx="710">
                  <c:v>94</c:v>
                </c:pt>
                <c:pt idx="711">
                  <c:v>94</c:v>
                </c:pt>
                <c:pt idx="712">
                  <c:v>94</c:v>
                </c:pt>
                <c:pt idx="713">
                  <c:v>94</c:v>
                </c:pt>
                <c:pt idx="714">
                  <c:v>94</c:v>
                </c:pt>
                <c:pt idx="715">
                  <c:v>94</c:v>
                </c:pt>
                <c:pt idx="716">
                  <c:v>94</c:v>
                </c:pt>
                <c:pt idx="717">
                  <c:v>94</c:v>
                </c:pt>
                <c:pt idx="718">
                  <c:v>94</c:v>
                </c:pt>
                <c:pt idx="719">
                  <c:v>94</c:v>
                </c:pt>
                <c:pt idx="720">
                  <c:v>94</c:v>
                </c:pt>
                <c:pt idx="721">
                  <c:v>94</c:v>
                </c:pt>
                <c:pt idx="722">
                  <c:v>94</c:v>
                </c:pt>
                <c:pt idx="723">
                  <c:v>94</c:v>
                </c:pt>
                <c:pt idx="724">
                  <c:v>94</c:v>
                </c:pt>
                <c:pt idx="725">
                  <c:v>94</c:v>
                </c:pt>
                <c:pt idx="726">
                  <c:v>94</c:v>
                </c:pt>
                <c:pt idx="727">
                  <c:v>94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74</c:v>
                </c:pt>
                <c:pt idx="739">
                  <c:v>74</c:v>
                </c:pt>
                <c:pt idx="740">
                  <c:v>75</c:v>
                </c:pt>
                <c:pt idx="741">
                  <c:v>76</c:v>
                </c:pt>
                <c:pt idx="742">
                  <c:v>76</c:v>
                </c:pt>
                <c:pt idx="743">
                  <c:v>75</c:v>
                </c:pt>
                <c:pt idx="744">
                  <c:v>75</c:v>
                </c:pt>
                <c:pt idx="745">
                  <c:v>75</c:v>
                </c:pt>
                <c:pt idx="746">
                  <c:v>75</c:v>
                </c:pt>
                <c:pt idx="747">
                  <c:v>75</c:v>
                </c:pt>
                <c:pt idx="748">
                  <c:v>76</c:v>
                </c:pt>
                <c:pt idx="749">
                  <c:v>76</c:v>
                </c:pt>
                <c:pt idx="750">
                  <c:v>75</c:v>
                </c:pt>
                <c:pt idx="751">
                  <c:v>78</c:v>
                </c:pt>
                <c:pt idx="752">
                  <c:v>83</c:v>
                </c:pt>
                <c:pt idx="753">
                  <c:v>85</c:v>
                </c:pt>
                <c:pt idx="754">
                  <c:v>90</c:v>
                </c:pt>
                <c:pt idx="755">
                  <c:v>92</c:v>
                </c:pt>
                <c:pt idx="756">
                  <c:v>93</c:v>
                </c:pt>
                <c:pt idx="757">
                  <c:v>93</c:v>
                </c:pt>
                <c:pt idx="758">
                  <c:v>92</c:v>
                </c:pt>
                <c:pt idx="759">
                  <c:v>92</c:v>
                </c:pt>
                <c:pt idx="760">
                  <c:v>92</c:v>
                </c:pt>
                <c:pt idx="761">
                  <c:v>92</c:v>
                </c:pt>
                <c:pt idx="762">
                  <c:v>92</c:v>
                </c:pt>
                <c:pt idx="763">
                  <c:v>92</c:v>
                </c:pt>
                <c:pt idx="764">
                  <c:v>92</c:v>
                </c:pt>
                <c:pt idx="765">
                  <c:v>92</c:v>
                </c:pt>
                <c:pt idx="766">
                  <c:v>92</c:v>
                </c:pt>
                <c:pt idx="767">
                  <c:v>92</c:v>
                </c:pt>
                <c:pt idx="768">
                  <c:v>92</c:v>
                </c:pt>
                <c:pt idx="769">
                  <c:v>92</c:v>
                </c:pt>
                <c:pt idx="770">
                  <c:v>92</c:v>
                </c:pt>
                <c:pt idx="771">
                  <c:v>92</c:v>
                </c:pt>
                <c:pt idx="772">
                  <c:v>92</c:v>
                </c:pt>
                <c:pt idx="773">
                  <c:v>92</c:v>
                </c:pt>
                <c:pt idx="774">
                  <c:v>92</c:v>
                </c:pt>
                <c:pt idx="775">
                  <c:v>92</c:v>
                </c:pt>
                <c:pt idx="776">
                  <c:v>92</c:v>
                </c:pt>
                <c:pt idx="777">
                  <c:v>92</c:v>
                </c:pt>
                <c:pt idx="778">
                  <c:v>92</c:v>
                </c:pt>
                <c:pt idx="779">
                  <c:v>92</c:v>
                </c:pt>
                <c:pt idx="780">
                  <c:v>92</c:v>
                </c:pt>
                <c:pt idx="781">
                  <c:v>92</c:v>
                </c:pt>
                <c:pt idx="782">
                  <c:v>92</c:v>
                </c:pt>
                <c:pt idx="783">
                  <c:v>92</c:v>
                </c:pt>
                <c:pt idx="784">
                  <c:v>92</c:v>
                </c:pt>
                <c:pt idx="785">
                  <c:v>92</c:v>
                </c:pt>
                <c:pt idx="786">
                  <c:v>92</c:v>
                </c:pt>
                <c:pt idx="787">
                  <c:v>92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85</c:v>
                </c:pt>
                <c:pt idx="805">
                  <c:v>87</c:v>
                </c:pt>
                <c:pt idx="806">
                  <c:v>88</c:v>
                </c:pt>
                <c:pt idx="807">
                  <c:v>89</c:v>
                </c:pt>
                <c:pt idx="808">
                  <c:v>89</c:v>
                </c:pt>
                <c:pt idx="809">
                  <c:v>89</c:v>
                </c:pt>
                <c:pt idx="810">
                  <c:v>91</c:v>
                </c:pt>
                <c:pt idx="811">
                  <c:v>91</c:v>
                </c:pt>
                <c:pt idx="812">
                  <c:v>90</c:v>
                </c:pt>
                <c:pt idx="813">
                  <c:v>88</c:v>
                </c:pt>
                <c:pt idx="814">
                  <c:v>88</c:v>
                </c:pt>
                <c:pt idx="815">
                  <c:v>90</c:v>
                </c:pt>
                <c:pt idx="816">
                  <c:v>92</c:v>
                </c:pt>
                <c:pt idx="817">
                  <c:v>91</c:v>
                </c:pt>
                <c:pt idx="818">
                  <c:v>91</c:v>
                </c:pt>
                <c:pt idx="819">
                  <c:v>91</c:v>
                </c:pt>
                <c:pt idx="820">
                  <c:v>91</c:v>
                </c:pt>
                <c:pt idx="821">
                  <c:v>91</c:v>
                </c:pt>
                <c:pt idx="822">
                  <c:v>91</c:v>
                </c:pt>
                <c:pt idx="823">
                  <c:v>91</c:v>
                </c:pt>
                <c:pt idx="824">
                  <c:v>91</c:v>
                </c:pt>
                <c:pt idx="825">
                  <c:v>91</c:v>
                </c:pt>
                <c:pt idx="826">
                  <c:v>91</c:v>
                </c:pt>
                <c:pt idx="827">
                  <c:v>91</c:v>
                </c:pt>
                <c:pt idx="828">
                  <c:v>91</c:v>
                </c:pt>
                <c:pt idx="829">
                  <c:v>91</c:v>
                </c:pt>
                <c:pt idx="830">
                  <c:v>91</c:v>
                </c:pt>
                <c:pt idx="831">
                  <c:v>91</c:v>
                </c:pt>
                <c:pt idx="832">
                  <c:v>91</c:v>
                </c:pt>
                <c:pt idx="833">
                  <c:v>91</c:v>
                </c:pt>
                <c:pt idx="834">
                  <c:v>91</c:v>
                </c:pt>
                <c:pt idx="835">
                  <c:v>91</c:v>
                </c:pt>
                <c:pt idx="836">
                  <c:v>91</c:v>
                </c:pt>
                <c:pt idx="837">
                  <c:v>91</c:v>
                </c:pt>
                <c:pt idx="838">
                  <c:v>91</c:v>
                </c:pt>
                <c:pt idx="839">
                  <c:v>91</c:v>
                </c:pt>
                <c:pt idx="840">
                  <c:v>91</c:v>
                </c:pt>
                <c:pt idx="841">
                  <c:v>91</c:v>
                </c:pt>
                <c:pt idx="842">
                  <c:v>91</c:v>
                </c:pt>
                <c:pt idx="843">
                  <c:v>91</c:v>
                </c:pt>
                <c:pt idx="844">
                  <c:v>91</c:v>
                </c:pt>
                <c:pt idx="845">
                  <c:v>91</c:v>
                </c:pt>
                <c:pt idx="846">
                  <c:v>91</c:v>
                </c:pt>
                <c:pt idx="847">
                  <c:v>91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85</c:v>
                </c:pt>
                <c:pt idx="875">
                  <c:v>86</c:v>
                </c:pt>
                <c:pt idx="876">
                  <c:v>84</c:v>
                </c:pt>
                <c:pt idx="877">
                  <c:v>83</c:v>
                </c:pt>
                <c:pt idx="878">
                  <c:v>83</c:v>
                </c:pt>
                <c:pt idx="879">
                  <c:v>82</c:v>
                </c:pt>
                <c:pt idx="880">
                  <c:v>82</c:v>
                </c:pt>
                <c:pt idx="881">
                  <c:v>82</c:v>
                </c:pt>
                <c:pt idx="882">
                  <c:v>82</c:v>
                </c:pt>
                <c:pt idx="883">
                  <c:v>82</c:v>
                </c:pt>
                <c:pt idx="884">
                  <c:v>82</c:v>
                </c:pt>
                <c:pt idx="885">
                  <c:v>82</c:v>
                </c:pt>
                <c:pt idx="886">
                  <c:v>82</c:v>
                </c:pt>
                <c:pt idx="887">
                  <c:v>82</c:v>
                </c:pt>
                <c:pt idx="888">
                  <c:v>82</c:v>
                </c:pt>
                <c:pt idx="889">
                  <c:v>82</c:v>
                </c:pt>
                <c:pt idx="890">
                  <c:v>82</c:v>
                </c:pt>
                <c:pt idx="891">
                  <c:v>82</c:v>
                </c:pt>
                <c:pt idx="892">
                  <c:v>82</c:v>
                </c:pt>
                <c:pt idx="893">
                  <c:v>82</c:v>
                </c:pt>
                <c:pt idx="894">
                  <c:v>82</c:v>
                </c:pt>
                <c:pt idx="895">
                  <c:v>82</c:v>
                </c:pt>
                <c:pt idx="896">
                  <c:v>82</c:v>
                </c:pt>
                <c:pt idx="897">
                  <c:v>82</c:v>
                </c:pt>
                <c:pt idx="898">
                  <c:v>82</c:v>
                </c:pt>
                <c:pt idx="899">
                  <c:v>82</c:v>
                </c:pt>
                <c:pt idx="900">
                  <c:v>82</c:v>
                </c:pt>
                <c:pt idx="901">
                  <c:v>82</c:v>
                </c:pt>
                <c:pt idx="902">
                  <c:v>82</c:v>
                </c:pt>
                <c:pt idx="903">
                  <c:v>82</c:v>
                </c:pt>
                <c:pt idx="904">
                  <c:v>82</c:v>
                </c:pt>
                <c:pt idx="905">
                  <c:v>82</c:v>
                </c:pt>
                <c:pt idx="906">
                  <c:v>82</c:v>
                </c:pt>
                <c:pt idx="907">
                  <c:v>82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103</c:v>
                </c:pt>
                <c:pt idx="927">
                  <c:v>102</c:v>
                </c:pt>
                <c:pt idx="928">
                  <c:v>103</c:v>
                </c:pt>
                <c:pt idx="929">
                  <c:v>103</c:v>
                </c:pt>
                <c:pt idx="930">
                  <c:v>102</c:v>
                </c:pt>
                <c:pt idx="931">
                  <c:v>103</c:v>
                </c:pt>
                <c:pt idx="932">
                  <c:v>105</c:v>
                </c:pt>
                <c:pt idx="933">
                  <c:v>104</c:v>
                </c:pt>
                <c:pt idx="934">
                  <c:v>104</c:v>
                </c:pt>
                <c:pt idx="935">
                  <c:v>104</c:v>
                </c:pt>
                <c:pt idx="936">
                  <c:v>103</c:v>
                </c:pt>
                <c:pt idx="937">
                  <c:v>103</c:v>
                </c:pt>
                <c:pt idx="938">
                  <c:v>105</c:v>
                </c:pt>
                <c:pt idx="939">
                  <c:v>105</c:v>
                </c:pt>
                <c:pt idx="940">
                  <c:v>105</c:v>
                </c:pt>
                <c:pt idx="941">
                  <c:v>105</c:v>
                </c:pt>
                <c:pt idx="942">
                  <c:v>105</c:v>
                </c:pt>
                <c:pt idx="943">
                  <c:v>105</c:v>
                </c:pt>
                <c:pt idx="944">
                  <c:v>105</c:v>
                </c:pt>
                <c:pt idx="945">
                  <c:v>105</c:v>
                </c:pt>
                <c:pt idx="946">
                  <c:v>105</c:v>
                </c:pt>
                <c:pt idx="947">
                  <c:v>105</c:v>
                </c:pt>
                <c:pt idx="948">
                  <c:v>105</c:v>
                </c:pt>
                <c:pt idx="949">
                  <c:v>105</c:v>
                </c:pt>
                <c:pt idx="950">
                  <c:v>105</c:v>
                </c:pt>
                <c:pt idx="951">
                  <c:v>105</c:v>
                </c:pt>
                <c:pt idx="952">
                  <c:v>105</c:v>
                </c:pt>
                <c:pt idx="953">
                  <c:v>105</c:v>
                </c:pt>
                <c:pt idx="954">
                  <c:v>105</c:v>
                </c:pt>
                <c:pt idx="955">
                  <c:v>105</c:v>
                </c:pt>
                <c:pt idx="956">
                  <c:v>105</c:v>
                </c:pt>
                <c:pt idx="957">
                  <c:v>105</c:v>
                </c:pt>
                <c:pt idx="958">
                  <c:v>105</c:v>
                </c:pt>
                <c:pt idx="959">
                  <c:v>105</c:v>
                </c:pt>
                <c:pt idx="960">
                  <c:v>105</c:v>
                </c:pt>
                <c:pt idx="961">
                  <c:v>105</c:v>
                </c:pt>
                <c:pt idx="962">
                  <c:v>105</c:v>
                </c:pt>
                <c:pt idx="963">
                  <c:v>105</c:v>
                </c:pt>
                <c:pt idx="964">
                  <c:v>105</c:v>
                </c:pt>
                <c:pt idx="965">
                  <c:v>105</c:v>
                </c:pt>
                <c:pt idx="966">
                  <c:v>105</c:v>
                </c:pt>
                <c:pt idx="967">
                  <c:v>105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133</c:v>
                </c:pt>
                <c:pt idx="994">
                  <c:v>133</c:v>
                </c:pt>
                <c:pt idx="995">
                  <c:v>132</c:v>
                </c:pt>
                <c:pt idx="996">
                  <c:v>132</c:v>
                </c:pt>
                <c:pt idx="997">
                  <c:v>131</c:v>
                </c:pt>
                <c:pt idx="998">
                  <c:v>131</c:v>
                </c:pt>
                <c:pt idx="999">
                  <c:v>132</c:v>
                </c:pt>
                <c:pt idx="1000">
                  <c:v>132</c:v>
                </c:pt>
                <c:pt idx="1001">
                  <c:v>132</c:v>
                </c:pt>
                <c:pt idx="1002">
                  <c:v>132</c:v>
                </c:pt>
                <c:pt idx="1003">
                  <c:v>132</c:v>
                </c:pt>
                <c:pt idx="1004">
                  <c:v>132</c:v>
                </c:pt>
                <c:pt idx="1005">
                  <c:v>132</c:v>
                </c:pt>
                <c:pt idx="1006">
                  <c:v>132</c:v>
                </c:pt>
                <c:pt idx="1007">
                  <c:v>132</c:v>
                </c:pt>
                <c:pt idx="1008">
                  <c:v>132</c:v>
                </c:pt>
                <c:pt idx="1009">
                  <c:v>132</c:v>
                </c:pt>
                <c:pt idx="1010">
                  <c:v>132</c:v>
                </c:pt>
                <c:pt idx="1011">
                  <c:v>132</c:v>
                </c:pt>
                <c:pt idx="1012">
                  <c:v>132</c:v>
                </c:pt>
                <c:pt idx="1013">
                  <c:v>132</c:v>
                </c:pt>
                <c:pt idx="1014">
                  <c:v>132</c:v>
                </c:pt>
                <c:pt idx="1015">
                  <c:v>132</c:v>
                </c:pt>
                <c:pt idx="1016">
                  <c:v>132</c:v>
                </c:pt>
                <c:pt idx="1017">
                  <c:v>132</c:v>
                </c:pt>
                <c:pt idx="1018">
                  <c:v>132</c:v>
                </c:pt>
                <c:pt idx="1019">
                  <c:v>132</c:v>
                </c:pt>
                <c:pt idx="1020">
                  <c:v>132</c:v>
                </c:pt>
                <c:pt idx="1021">
                  <c:v>132</c:v>
                </c:pt>
                <c:pt idx="1022">
                  <c:v>132</c:v>
                </c:pt>
                <c:pt idx="1023">
                  <c:v>132</c:v>
                </c:pt>
                <c:pt idx="1024">
                  <c:v>132</c:v>
                </c:pt>
                <c:pt idx="1025">
                  <c:v>132</c:v>
                </c:pt>
                <c:pt idx="1026">
                  <c:v>132</c:v>
                </c:pt>
                <c:pt idx="1027">
                  <c:v>132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67</c:v>
                </c:pt>
                <c:pt idx="1053">
                  <c:v>68</c:v>
                </c:pt>
                <c:pt idx="1054">
                  <c:v>66</c:v>
                </c:pt>
                <c:pt idx="1055">
                  <c:v>66</c:v>
                </c:pt>
                <c:pt idx="1056">
                  <c:v>68</c:v>
                </c:pt>
                <c:pt idx="1057">
                  <c:v>70</c:v>
                </c:pt>
                <c:pt idx="1058">
                  <c:v>70</c:v>
                </c:pt>
                <c:pt idx="1059">
                  <c:v>70</c:v>
                </c:pt>
                <c:pt idx="1060">
                  <c:v>70</c:v>
                </c:pt>
                <c:pt idx="1061">
                  <c:v>70</c:v>
                </c:pt>
                <c:pt idx="1062">
                  <c:v>70</c:v>
                </c:pt>
                <c:pt idx="1063">
                  <c:v>70</c:v>
                </c:pt>
                <c:pt idx="1064">
                  <c:v>70</c:v>
                </c:pt>
                <c:pt idx="1065">
                  <c:v>70</c:v>
                </c:pt>
                <c:pt idx="1066">
                  <c:v>70</c:v>
                </c:pt>
                <c:pt idx="1067">
                  <c:v>70</c:v>
                </c:pt>
                <c:pt idx="1068">
                  <c:v>70</c:v>
                </c:pt>
                <c:pt idx="1069">
                  <c:v>70</c:v>
                </c:pt>
                <c:pt idx="1070">
                  <c:v>70</c:v>
                </c:pt>
                <c:pt idx="1071">
                  <c:v>70</c:v>
                </c:pt>
                <c:pt idx="1072">
                  <c:v>70</c:v>
                </c:pt>
                <c:pt idx="1073">
                  <c:v>70</c:v>
                </c:pt>
                <c:pt idx="1074">
                  <c:v>70</c:v>
                </c:pt>
                <c:pt idx="1075">
                  <c:v>70</c:v>
                </c:pt>
                <c:pt idx="1076">
                  <c:v>70</c:v>
                </c:pt>
                <c:pt idx="1077">
                  <c:v>70</c:v>
                </c:pt>
                <c:pt idx="1078">
                  <c:v>70</c:v>
                </c:pt>
                <c:pt idx="1079">
                  <c:v>70</c:v>
                </c:pt>
                <c:pt idx="1080">
                  <c:v>70</c:v>
                </c:pt>
                <c:pt idx="1081">
                  <c:v>70</c:v>
                </c:pt>
                <c:pt idx="1082">
                  <c:v>70</c:v>
                </c:pt>
                <c:pt idx="1083">
                  <c:v>70</c:v>
                </c:pt>
                <c:pt idx="1084">
                  <c:v>70</c:v>
                </c:pt>
                <c:pt idx="1085">
                  <c:v>70</c:v>
                </c:pt>
                <c:pt idx="1086">
                  <c:v>70</c:v>
                </c:pt>
                <c:pt idx="1087">
                  <c:v>70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105</c:v>
                </c:pt>
                <c:pt idx="1109">
                  <c:v>105</c:v>
                </c:pt>
                <c:pt idx="1110">
                  <c:v>105</c:v>
                </c:pt>
                <c:pt idx="1111">
                  <c:v>105</c:v>
                </c:pt>
                <c:pt idx="1112">
                  <c:v>105</c:v>
                </c:pt>
                <c:pt idx="1113">
                  <c:v>105</c:v>
                </c:pt>
                <c:pt idx="1114">
                  <c:v>-10</c:v>
                </c:pt>
                <c:pt idx="1115">
                  <c:v>105</c:v>
                </c:pt>
                <c:pt idx="1116">
                  <c:v>104</c:v>
                </c:pt>
                <c:pt idx="1117">
                  <c:v>105</c:v>
                </c:pt>
                <c:pt idx="1118">
                  <c:v>104</c:v>
                </c:pt>
                <c:pt idx="1119">
                  <c:v>104</c:v>
                </c:pt>
                <c:pt idx="1120">
                  <c:v>104</c:v>
                </c:pt>
                <c:pt idx="1121">
                  <c:v>104</c:v>
                </c:pt>
                <c:pt idx="1122">
                  <c:v>104</c:v>
                </c:pt>
                <c:pt idx="1123">
                  <c:v>104</c:v>
                </c:pt>
                <c:pt idx="1124">
                  <c:v>104</c:v>
                </c:pt>
                <c:pt idx="1125">
                  <c:v>104</c:v>
                </c:pt>
                <c:pt idx="1126">
                  <c:v>104</c:v>
                </c:pt>
                <c:pt idx="1127">
                  <c:v>104</c:v>
                </c:pt>
                <c:pt idx="1128">
                  <c:v>104</c:v>
                </c:pt>
                <c:pt idx="1129">
                  <c:v>104</c:v>
                </c:pt>
                <c:pt idx="1130">
                  <c:v>104</c:v>
                </c:pt>
                <c:pt idx="1131">
                  <c:v>104</c:v>
                </c:pt>
                <c:pt idx="1132">
                  <c:v>104</c:v>
                </c:pt>
                <c:pt idx="1133">
                  <c:v>104</c:v>
                </c:pt>
                <c:pt idx="1134">
                  <c:v>104</c:v>
                </c:pt>
                <c:pt idx="1135">
                  <c:v>104</c:v>
                </c:pt>
                <c:pt idx="1136">
                  <c:v>104</c:v>
                </c:pt>
                <c:pt idx="1137">
                  <c:v>104</c:v>
                </c:pt>
                <c:pt idx="1138">
                  <c:v>104</c:v>
                </c:pt>
                <c:pt idx="1139">
                  <c:v>104</c:v>
                </c:pt>
                <c:pt idx="1140">
                  <c:v>104</c:v>
                </c:pt>
                <c:pt idx="1141">
                  <c:v>104</c:v>
                </c:pt>
                <c:pt idx="1142">
                  <c:v>104</c:v>
                </c:pt>
                <c:pt idx="1143">
                  <c:v>104</c:v>
                </c:pt>
                <c:pt idx="1144">
                  <c:v>104</c:v>
                </c:pt>
                <c:pt idx="1145">
                  <c:v>104</c:v>
                </c:pt>
                <c:pt idx="1146">
                  <c:v>104</c:v>
                </c:pt>
                <c:pt idx="1147">
                  <c:v>104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101</c:v>
                </c:pt>
                <c:pt idx="1162">
                  <c:v>102</c:v>
                </c:pt>
                <c:pt idx="1163">
                  <c:v>102</c:v>
                </c:pt>
                <c:pt idx="1164">
                  <c:v>103</c:v>
                </c:pt>
                <c:pt idx="1165">
                  <c:v>103</c:v>
                </c:pt>
                <c:pt idx="1166">
                  <c:v>102</c:v>
                </c:pt>
                <c:pt idx="1167">
                  <c:v>101</c:v>
                </c:pt>
                <c:pt idx="1168">
                  <c:v>102</c:v>
                </c:pt>
                <c:pt idx="1169">
                  <c:v>101</c:v>
                </c:pt>
                <c:pt idx="1170">
                  <c:v>100</c:v>
                </c:pt>
                <c:pt idx="1171">
                  <c:v>100</c:v>
                </c:pt>
                <c:pt idx="1172">
                  <c:v>99</c:v>
                </c:pt>
                <c:pt idx="1173">
                  <c:v>97</c:v>
                </c:pt>
                <c:pt idx="1174">
                  <c:v>96</c:v>
                </c:pt>
                <c:pt idx="1175">
                  <c:v>97</c:v>
                </c:pt>
                <c:pt idx="1176">
                  <c:v>98</c:v>
                </c:pt>
                <c:pt idx="1177">
                  <c:v>98</c:v>
                </c:pt>
                <c:pt idx="1178">
                  <c:v>97</c:v>
                </c:pt>
                <c:pt idx="1179">
                  <c:v>98</c:v>
                </c:pt>
                <c:pt idx="1180">
                  <c:v>98</c:v>
                </c:pt>
                <c:pt idx="1181">
                  <c:v>98</c:v>
                </c:pt>
                <c:pt idx="1182">
                  <c:v>98</c:v>
                </c:pt>
                <c:pt idx="1183">
                  <c:v>98</c:v>
                </c:pt>
                <c:pt idx="1184">
                  <c:v>98</c:v>
                </c:pt>
                <c:pt idx="1185">
                  <c:v>98</c:v>
                </c:pt>
                <c:pt idx="1186">
                  <c:v>98</c:v>
                </c:pt>
                <c:pt idx="1187">
                  <c:v>98</c:v>
                </c:pt>
                <c:pt idx="1188">
                  <c:v>98</c:v>
                </c:pt>
                <c:pt idx="1189">
                  <c:v>98</c:v>
                </c:pt>
                <c:pt idx="1190">
                  <c:v>98</c:v>
                </c:pt>
                <c:pt idx="1191">
                  <c:v>98</c:v>
                </c:pt>
                <c:pt idx="1192">
                  <c:v>98</c:v>
                </c:pt>
                <c:pt idx="1193">
                  <c:v>98</c:v>
                </c:pt>
                <c:pt idx="1194">
                  <c:v>98</c:v>
                </c:pt>
                <c:pt idx="1195">
                  <c:v>98</c:v>
                </c:pt>
                <c:pt idx="1196">
                  <c:v>98</c:v>
                </c:pt>
                <c:pt idx="1197">
                  <c:v>98</c:v>
                </c:pt>
                <c:pt idx="1198">
                  <c:v>98</c:v>
                </c:pt>
                <c:pt idx="1199">
                  <c:v>98</c:v>
                </c:pt>
                <c:pt idx="1200">
                  <c:v>98</c:v>
                </c:pt>
                <c:pt idx="1201">
                  <c:v>98</c:v>
                </c:pt>
                <c:pt idx="1202">
                  <c:v>98</c:v>
                </c:pt>
                <c:pt idx="1203">
                  <c:v>98</c:v>
                </c:pt>
                <c:pt idx="1204">
                  <c:v>98</c:v>
                </c:pt>
                <c:pt idx="1205">
                  <c:v>98</c:v>
                </c:pt>
                <c:pt idx="1206">
                  <c:v>98</c:v>
                </c:pt>
                <c:pt idx="1207">
                  <c:v>98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85</c:v>
                </c:pt>
                <c:pt idx="1229">
                  <c:v>85</c:v>
                </c:pt>
                <c:pt idx="1230">
                  <c:v>85</c:v>
                </c:pt>
                <c:pt idx="1231">
                  <c:v>85</c:v>
                </c:pt>
                <c:pt idx="1232">
                  <c:v>85</c:v>
                </c:pt>
                <c:pt idx="1233">
                  <c:v>86</c:v>
                </c:pt>
                <c:pt idx="1234">
                  <c:v>86</c:v>
                </c:pt>
                <c:pt idx="1235">
                  <c:v>87</c:v>
                </c:pt>
                <c:pt idx="1236">
                  <c:v>86</c:v>
                </c:pt>
                <c:pt idx="1237">
                  <c:v>86</c:v>
                </c:pt>
                <c:pt idx="1238">
                  <c:v>88</c:v>
                </c:pt>
                <c:pt idx="1239">
                  <c:v>88</c:v>
                </c:pt>
                <c:pt idx="1240">
                  <c:v>88</c:v>
                </c:pt>
                <c:pt idx="1241">
                  <c:v>88</c:v>
                </c:pt>
                <c:pt idx="1242">
                  <c:v>88</c:v>
                </c:pt>
                <c:pt idx="1243">
                  <c:v>88</c:v>
                </c:pt>
                <c:pt idx="1244">
                  <c:v>88</c:v>
                </c:pt>
                <c:pt idx="1245">
                  <c:v>88</c:v>
                </c:pt>
                <c:pt idx="1246">
                  <c:v>88</c:v>
                </c:pt>
                <c:pt idx="1247">
                  <c:v>88</c:v>
                </c:pt>
                <c:pt idx="1248">
                  <c:v>88</c:v>
                </c:pt>
                <c:pt idx="1249">
                  <c:v>88</c:v>
                </c:pt>
                <c:pt idx="1250">
                  <c:v>88</c:v>
                </c:pt>
                <c:pt idx="1251">
                  <c:v>88</c:v>
                </c:pt>
                <c:pt idx="1252">
                  <c:v>88</c:v>
                </c:pt>
                <c:pt idx="1253">
                  <c:v>88</c:v>
                </c:pt>
                <c:pt idx="1254">
                  <c:v>88</c:v>
                </c:pt>
                <c:pt idx="1255">
                  <c:v>88</c:v>
                </c:pt>
                <c:pt idx="1256">
                  <c:v>88</c:v>
                </c:pt>
                <c:pt idx="1257">
                  <c:v>88</c:v>
                </c:pt>
                <c:pt idx="1258">
                  <c:v>88</c:v>
                </c:pt>
                <c:pt idx="1259">
                  <c:v>88</c:v>
                </c:pt>
                <c:pt idx="1260">
                  <c:v>88</c:v>
                </c:pt>
                <c:pt idx="1261">
                  <c:v>88</c:v>
                </c:pt>
                <c:pt idx="1262">
                  <c:v>88</c:v>
                </c:pt>
                <c:pt idx="1263">
                  <c:v>88</c:v>
                </c:pt>
                <c:pt idx="1264">
                  <c:v>88</c:v>
                </c:pt>
                <c:pt idx="1265">
                  <c:v>88</c:v>
                </c:pt>
                <c:pt idx="1266">
                  <c:v>88</c:v>
                </c:pt>
                <c:pt idx="1267">
                  <c:v>88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84</c:v>
                </c:pt>
                <c:pt idx="1286">
                  <c:v>85</c:v>
                </c:pt>
                <c:pt idx="1287">
                  <c:v>84</c:v>
                </c:pt>
                <c:pt idx="1288">
                  <c:v>83</c:v>
                </c:pt>
                <c:pt idx="1289">
                  <c:v>81</c:v>
                </c:pt>
                <c:pt idx="1290">
                  <c:v>81</c:v>
                </c:pt>
                <c:pt idx="1291">
                  <c:v>83</c:v>
                </c:pt>
                <c:pt idx="1292">
                  <c:v>84</c:v>
                </c:pt>
                <c:pt idx="1293">
                  <c:v>86</c:v>
                </c:pt>
                <c:pt idx="1294">
                  <c:v>88</c:v>
                </c:pt>
                <c:pt idx="1295">
                  <c:v>90</c:v>
                </c:pt>
                <c:pt idx="1296">
                  <c:v>91</c:v>
                </c:pt>
                <c:pt idx="1297">
                  <c:v>91</c:v>
                </c:pt>
                <c:pt idx="1298">
                  <c:v>90</c:v>
                </c:pt>
                <c:pt idx="1299">
                  <c:v>90</c:v>
                </c:pt>
                <c:pt idx="1300">
                  <c:v>90</c:v>
                </c:pt>
                <c:pt idx="1301">
                  <c:v>90</c:v>
                </c:pt>
                <c:pt idx="1302">
                  <c:v>90</c:v>
                </c:pt>
                <c:pt idx="1303">
                  <c:v>90</c:v>
                </c:pt>
                <c:pt idx="1304">
                  <c:v>90</c:v>
                </c:pt>
                <c:pt idx="1305">
                  <c:v>90</c:v>
                </c:pt>
                <c:pt idx="1306">
                  <c:v>90</c:v>
                </c:pt>
                <c:pt idx="1307">
                  <c:v>90</c:v>
                </c:pt>
                <c:pt idx="1308">
                  <c:v>90</c:v>
                </c:pt>
                <c:pt idx="1309">
                  <c:v>90</c:v>
                </c:pt>
                <c:pt idx="1310">
                  <c:v>90</c:v>
                </c:pt>
                <c:pt idx="1311">
                  <c:v>90</c:v>
                </c:pt>
                <c:pt idx="1312">
                  <c:v>90</c:v>
                </c:pt>
                <c:pt idx="1313">
                  <c:v>90</c:v>
                </c:pt>
                <c:pt idx="1314">
                  <c:v>90</c:v>
                </c:pt>
                <c:pt idx="1315">
                  <c:v>90</c:v>
                </c:pt>
                <c:pt idx="1316">
                  <c:v>90</c:v>
                </c:pt>
                <c:pt idx="1317">
                  <c:v>90</c:v>
                </c:pt>
                <c:pt idx="1318">
                  <c:v>90</c:v>
                </c:pt>
                <c:pt idx="1319">
                  <c:v>90</c:v>
                </c:pt>
                <c:pt idx="1320">
                  <c:v>90</c:v>
                </c:pt>
                <c:pt idx="1321">
                  <c:v>90</c:v>
                </c:pt>
                <c:pt idx="1322">
                  <c:v>90</c:v>
                </c:pt>
                <c:pt idx="1323">
                  <c:v>90</c:v>
                </c:pt>
                <c:pt idx="1324">
                  <c:v>90</c:v>
                </c:pt>
                <c:pt idx="1325">
                  <c:v>90</c:v>
                </c:pt>
                <c:pt idx="1326">
                  <c:v>90</c:v>
                </c:pt>
                <c:pt idx="1327">
                  <c:v>90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69</c:v>
                </c:pt>
                <c:pt idx="1346">
                  <c:v>69</c:v>
                </c:pt>
                <c:pt idx="1347">
                  <c:v>69</c:v>
                </c:pt>
                <c:pt idx="1348">
                  <c:v>69</c:v>
                </c:pt>
                <c:pt idx="1349">
                  <c:v>69</c:v>
                </c:pt>
                <c:pt idx="1350">
                  <c:v>69</c:v>
                </c:pt>
                <c:pt idx="1351">
                  <c:v>69</c:v>
                </c:pt>
                <c:pt idx="1352">
                  <c:v>69</c:v>
                </c:pt>
                <c:pt idx="1353">
                  <c:v>69</c:v>
                </c:pt>
                <c:pt idx="1354">
                  <c:v>71</c:v>
                </c:pt>
                <c:pt idx="1355">
                  <c:v>74</c:v>
                </c:pt>
                <c:pt idx="1356">
                  <c:v>75</c:v>
                </c:pt>
                <c:pt idx="1357">
                  <c:v>75</c:v>
                </c:pt>
                <c:pt idx="1358">
                  <c:v>74</c:v>
                </c:pt>
                <c:pt idx="1359">
                  <c:v>74</c:v>
                </c:pt>
                <c:pt idx="1360">
                  <c:v>74</c:v>
                </c:pt>
                <c:pt idx="1361">
                  <c:v>74</c:v>
                </c:pt>
                <c:pt idx="1362">
                  <c:v>74</c:v>
                </c:pt>
                <c:pt idx="1363">
                  <c:v>74</c:v>
                </c:pt>
                <c:pt idx="1364">
                  <c:v>74</c:v>
                </c:pt>
                <c:pt idx="1365">
                  <c:v>74</c:v>
                </c:pt>
                <c:pt idx="1366">
                  <c:v>74</c:v>
                </c:pt>
                <c:pt idx="1367">
                  <c:v>74</c:v>
                </c:pt>
                <c:pt idx="1368">
                  <c:v>74</c:v>
                </c:pt>
                <c:pt idx="1369">
                  <c:v>74</c:v>
                </c:pt>
                <c:pt idx="1370">
                  <c:v>74</c:v>
                </c:pt>
                <c:pt idx="1371">
                  <c:v>74</c:v>
                </c:pt>
                <c:pt idx="1372">
                  <c:v>74</c:v>
                </c:pt>
                <c:pt idx="1373">
                  <c:v>74</c:v>
                </c:pt>
                <c:pt idx="1374">
                  <c:v>74</c:v>
                </c:pt>
                <c:pt idx="1375">
                  <c:v>74</c:v>
                </c:pt>
                <c:pt idx="1376">
                  <c:v>74</c:v>
                </c:pt>
                <c:pt idx="1377">
                  <c:v>74</c:v>
                </c:pt>
                <c:pt idx="1378">
                  <c:v>74</c:v>
                </c:pt>
                <c:pt idx="1379">
                  <c:v>74</c:v>
                </c:pt>
                <c:pt idx="1380">
                  <c:v>74</c:v>
                </c:pt>
                <c:pt idx="1381">
                  <c:v>74</c:v>
                </c:pt>
                <c:pt idx="1382">
                  <c:v>74</c:v>
                </c:pt>
                <c:pt idx="1383">
                  <c:v>74</c:v>
                </c:pt>
                <c:pt idx="1384">
                  <c:v>74</c:v>
                </c:pt>
                <c:pt idx="1385">
                  <c:v>74</c:v>
                </c:pt>
                <c:pt idx="1386">
                  <c:v>74</c:v>
                </c:pt>
                <c:pt idx="1387">
                  <c:v>74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89</c:v>
                </c:pt>
                <c:pt idx="1406">
                  <c:v>89</c:v>
                </c:pt>
                <c:pt idx="1407">
                  <c:v>89</c:v>
                </c:pt>
                <c:pt idx="1408">
                  <c:v>89</c:v>
                </c:pt>
                <c:pt idx="1409">
                  <c:v>89</c:v>
                </c:pt>
                <c:pt idx="1410">
                  <c:v>90</c:v>
                </c:pt>
                <c:pt idx="1411">
                  <c:v>91</c:v>
                </c:pt>
                <c:pt idx="1412">
                  <c:v>93</c:v>
                </c:pt>
                <c:pt idx="1413">
                  <c:v>93</c:v>
                </c:pt>
                <c:pt idx="1414">
                  <c:v>94</c:v>
                </c:pt>
                <c:pt idx="1415">
                  <c:v>92</c:v>
                </c:pt>
                <c:pt idx="1416">
                  <c:v>92</c:v>
                </c:pt>
                <c:pt idx="1417">
                  <c:v>94</c:v>
                </c:pt>
                <c:pt idx="1418">
                  <c:v>93</c:v>
                </c:pt>
                <c:pt idx="1419">
                  <c:v>92</c:v>
                </c:pt>
                <c:pt idx="1420">
                  <c:v>92</c:v>
                </c:pt>
                <c:pt idx="1421">
                  <c:v>92</c:v>
                </c:pt>
                <c:pt idx="1422">
                  <c:v>92</c:v>
                </c:pt>
                <c:pt idx="1423">
                  <c:v>92</c:v>
                </c:pt>
                <c:pt idx="1424">
                  <c:v>92</c:v>
                </c:pt>
                <c:pt idx="1425">
                  <c:v>92</c:v>
                </c:pt>
                <c:pt idx="1426">
                  <c:v>92</c:v>
                </c:pt>
                <c:pt idx="1427">
                  <c:v>92</c:v>
                </c:pt>
                <c:pt idx="1428">
                  <c:v>92</c:v>
                </c:pt>
                <c:pt idx="1429">
                  <c:v>92</c:v>
                </c:pt>
                <c:pt idx="1430">
                  <c:v>92</c:v>
                </c:pt>
                <c:pt idx="1431">
                  <c:v>92</c:v>
                </c:pt>
                <c:pt idx="1432">
                  <c:v>92</c:v>
                </c:pt>
                <c:pt idx="1433">
                  <c:v>92</c:v>
                </c:pt>
                <c:pt idx="1434">
                  <c:v>92</c:v>
                </c:pt>
                <c:pt idx="1435">
                  <c:v>92</c:v>
                </c:pt>
                <c:pt idx="1436">
                  <c:v>92</c:v>
                </c:pt>
                <c:pt idx="1437">
                  <c:v>92</c:v>
                </c:pt>
                <c:pt idx="1438">
                  <c:v>92</c:v>
                </c:pt>
                <c:pt idx="1439">
                  <c:v>92</c:v>
                </c:pt>
                <c:pt idx="1440">
                  <c:v>92</c:v>
                </c:pt>
                <c:pt idx="1441">
                  <c:v>92</c:v>
                </c:pt>
                <c:pt idx="1442">
                  <c:v>92</c:v>
                </c:pt>
                <c:pt idx="1443">
                  <c:v>92</c:v>
                </c:pt>
                <c:pt idx="1444">
                  <c:v>92</c:v>
                </c:pt>
                <c:pt idx="1445">
                  <c:v>92</c:v>
                </c:pt>
                <c:pt idx="1446">
                  <c:v>92</c:v>
                </c:pt>
                <c:pt idx="1447">
                  <c:v>92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104</c:v>
                </c:pt>
                <c:pt idx="1461">
                  <c:v>104</c:v>
                </c:pt>
                <c:pt idx="1462">
                  <c:v>104</c:v>
                </c:pt>
                <c:pt idx="1463">
                  <c:v>103</c:v>
                </c:pt>
                <c:pt idx="1464">
                  <c:v>102</c:v>
                </c:pt>
                <c:pt idx="1465">
                  <c:v>102</c:v>
                </c:pt>
                <c:pt idx="1466">
                  <c:v>102</c:v>
                </c:pt>
                <c:pt idx="1467">
                  <c:v>101</c:v>
                </c:pt>
                <c:pt idx="1468">
                  <c:v>100</c:v>
                </c:pt>
                <c:pt idx="1469">
                  <c:v>102</c:v>
                </c:pt>
                <c:pt idx="1470">
                  <c:v>104</c:v>
                </c:pt>
                <c:pt idx="1471">
                  <c:v>107</c:v>
                </c:pt>
                <c:pt idx="1472">
                  <c:v>108</c:v>
                </c:pt>
                <c:pt idx="1473">
                  <c:v>107</c:v>
                </c:pt>
                <c:pt idx="1474">
                  <c:v>106</c:v>
                </c:pt>
                <c:pt idx="1475">
                  <c:v>106</c:v>
                </c:pt>
                <c:pt idx="1476">
                  <c:v>106</c:v>
                </c:pt>
                <c:pt idx="1477">
                  <c:v>106</c:v>
                </c:pt>
                <c:pt idx="1478">
                  <c:v>105</c:v>
                </c:pt>
                <c:pt idx="1479">
                  <c:v>105</c:v>
                </c:pt>
                <c:pt idx="1480">
                  <c:v>105</c:v>
                </c:pt>
                <c:pt idx="1481">
                  <c:v>105</c:v>
                </c:pt>
                <c:pt idx="1482">
                  <c:v>105</c:v>
                </c:pt>
                <c:pt idx="1483">
                  <c:v>105</c:v>
                </c:pt>
                <c:pt idx="1484">
                  <c:v>105</c:v>
                </c:pt>
                <c:pt idx="1485">
                  <c:v>105</c:v>
                </c:pt>
                <c:pt idx="1486">
                  <c:v>105</c:v>
                </c:pt>
                <c:pt idx="1487">
                  <c:v>105</c:v>
                </c:pt>
                <c:pt idx="1488">
                  <c:v>105</c:v>
                </c:pt>
                <c:pt idx="1489">
                  <c:v>105</c:v>
                </c:pt>
                <c:pt idx="1490">
                  <c:v>105</c:v>
                </c:pt>
                <c:pt idx="1491">
                  <c:v>105</c:v>
                </c:pt>
                <c:pt idx="1492">
                  <c:v>105</c:v>
                </c:pt>
                <c:pt idx="1493">
                  <c:v>105</c:v>
                </c:pt>
                <c:pt idx="1494">
                  <c:v>105</c:v>
                </c:pt>
                <c:pt idx="1495">
                  <c:v>105</c:v>
                </c:pt>
                <c:pt idx="1496">
                  <c:v>105</c:v>
                </c:pt>
                <c:pt idx="1497">
                  <c:v>105</c:v>
                </c:pt>
                <c:pt idx="1498">
                  <c:v>105</c:v>
                </c:pt>
                <c:pt idx="1499">
                  <c:v>105</c:v>
                </c:pt>
                <c:pt idx="1500">
                  <c:v>105</c:v>
                </c:pt>
                <c:pt idx="1501">
                  <c:v>105</c:v>
                </c:pt>
                <c:pt idx="1502">
                  <c:v>105</c:v>
                </c:pt>
                <c:pt idx="1503">
                  <c:v>105</c:v>
                </c:pt>
                <c:pt idx="1504">
                  <c:v>105</c:v>
                </c:pt>
                <c:pt idx="1505">
                  <c:v>105</c:v>
                </c:pt>
                <c:pt idx="1506">
                  <c:v>105</c:v>
                </c:pt>
                <c:pt idx="1507">
                  <c:v>105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89</c:v>
                </c:pt>
                <c:pt idx="1527">
                  <c:v>88</c:v>
                </c:pt>
                <c:pt idx="1528">
                  <c:v>88</c:v>
                </c:pt>
                <c:pt idx="1529">
                  <c:v>87</c:v>
                </c:pt>
                <c:pt idx="1530">
                  <c:v>88</c:v>
                </c:pt>
                <c:pt idx="1531">
                  <c:v>91</c:v>
                </c:pt>
                <c:pt idx="1532">
                  <c:v>93</c:v>
                </c:pt>
                <c:pt idx="1533">
                  <c:v>95</c:v>
                </c:pt>
                <c:pt idx="1534">
                  <c:v>95</c:v>
                </c:pt>
                <c:pt idx="1535">
                  <c:v>96</c:v>
                </c:pt>
                <c:pt idx="1536">
                  <c:v>96</c:v>
                </c:pt>
                <c:pt idx="1537">
                  <c:v>96</c:v>
                </c:pt>
                <c:pt idx="1538">
                  <c:v>96</c:v>
                </c:pt>
                <c:pt idx="1539">
                  <c:v>97</c:v>
                </c:pt>
                <c:pt idx="1540">
                  <c:v>97</c:v>
                </c:pt>
                <c:pt idx="1541">
                  <c:v>97</c:v>
                </c:pt>
                <c:pt idx="1542">
                  <c:v>97</c:v>
                </c:pt>
                <c:pt idx="1543">
                  <c:v>97</c:v>
                </c:pt>
                <c:pt idx="1544">
                  <c:v>97</c:v>
                </c:pt>
                <c:pt idx="1545">
                  <c:v>97</c:v>
                </c:pt>
                <c:pt idx="1546">
                  <c:v>97</c:v>
                </c:pt>
                <c:pt idx="1547">
                  <c:v>97</c:v>
                </c:pt>
                <c:pt idx="1548">
                  <c:v>97</c:v>
                </c:pt>
                <c:pt idx="1549">
                  <c:v>97</c:v>
                </c:pt>
                <c:pt idx="1550">
                  <c:v>97</c:v>
                </c:pt>
                <c:pt idx="1551">
                  <c:v>97</c:v>
                </c:pt>
                <c:pt idx="1552">
                  <c:v>97</c:v>
                </c:pt>
                <c:pt idx="1553">
                  <c:v>97</c:v>
                </c:pt>
                <c:pt idx="1554">
                  <c:v>97</c:v>
                </c:pt>
                <c:pt idx="1555">
                  <c:v>97</c:v>
                </c:pt>
                <c:pt idx="1556">
                  <c:v>97</c:v>
                </c:pt>
                <c:pt idx="1557">
                  <c:v>97</c:v>
                </c:pt>
                <c:pt idx="1558">
                  <c:v>97</c:v>
                </c:pt>
                <c:pt idx="1559">
                  <c:v>97</c:v>
                </c:pt>
                <c:pt idx="1560">
                  <c:v>97</c:v>
                </c:pt>
                <c:pt idx="1561">
                  <c:v>97</c:v>
                </c:pt>
                <c:pt idx="1562">
                  <c:v>97</c:v>
                </c:pt>
                <c:pt idx="1563">
                  <c:v>97</c:v>
                </c:pt>
                <c:pt idx="1564">
                  <c:v>97</c:v>
                </c:pt>
                <c:pt idx="1565">
                  <c:v>97</c:v>
                </c:pt>
                <c:pt idx="1566">
                  <c:v>97</c:v>
                </c:pt>
                <c:pt idx="1567">
                  <c:v>97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87</c:v>
                </c:pt>
                <c:pt idx="1580">
                  <c:v>87</c:v>
                </c:pt>
                <c:pt idx="1581">
                  <c:v>87</c:v>
                </c:pt>
                <c:pt idx="1582">
                  <c:v>87</c:v>
                </c:pt>
                <c:pt idx="1583">
                  <c:v>88</c:v>
                </c:pt>
                <c:pt idx="1584">
                  <c:v>89</c:v>
                </c:pt>
                <c:pt idx="1585">
                  <c:v>90</c:v>
                </c:pt>
                <c:pt idx="1586">
                  <c:v>89</c:v>
                </c:pt>
                <c:pt idx="1587">
                  <c:v>89</c:v>
                </c:pt>
                <c:pt idx="1588">
                  <c:v>90</c:v>
                </c:pt>
                <c:pt idx="1589">
                  <c:v>91</c:v>
                </c:pt>
                <c:pt idx="1590">
                  <c:v>91</c:v>
                </c:pt>
                <c:pt idx="1591">
                  <c:v>91</c:v>
                </c:pt>
                <c:pt idx="1592">
                  <c:v>92</c:v>
                </c:pt>
                <c:pt idx="1593">
                  <c:v>93</c:v>
                </c:pt>
                <c:pt idx="1594">
                  <c:v>94</c:v>
                </c:pt>
                <c:pt idx="1595">
                  <c:v>95</c:v>
                </c:pt>
                <c:pt idx="1596">
                  <c:v>97</c:v>
                </c:pt>
                <c:pt idx="1597">
                  <c:v>97</c:v>
                </c:pt>
                <c:pt idx="1598">
                  <c:v>98</c:v>
                </c:pt>
                <c:pt idx="1599">
                  <c:v>99</c:v>
                </c:pt>
                <c:pt idx="1600">
                  <c:v>99</c:v>
                </c:pt>
                <c:pt idx="1601">
                  <c:v>99</c:v>
                </c:pt>
                <c:pt idx="1602">
                  <c:v>99</c:v>
                </c:pt>
                <c:pt idx="1603">
                  <c:v>99</c:v>
                </c:pt>
                <c:pt idx="1604">
                  <c:v>99</c:v>
                </c:pt>
                <c:pt idx="1605">
                  <c:v>99</c:v>
                </c:pt>
                <c:pt idx="1606">
                  <c:v>99</c:v>
                </c:pt>
                <c:pt idx="1607">
                  <c:v>99</c:v>
                </c:pt>
                <c:pt idx="1608">
                  <c:v>99</c:v>
                </c:pt>
                <c:pt idx="1609">
                  <c:v>99</c:v>
                </c:pt>
                <c:pt idx="1610">
                  <c:v>99</c:v>
                </c:pt>
                <c:pt idx="1611">
                  <c:v>99</c:v>
                </c:pt>
                <c:pt idx="1612">
                  <c:v>99</c:v>
                </c:pt>
                <c:pt idx="1613">
                  <c:v>99</c:v>
                </c:pt>
                <c:pt idx="1614">
                  <c:v>99</c:v>
                </c:pt>
                <c:pt idx="1615">
                  <c:v>99</c:v>
                </c:pt>
                <c:pt idx="1616">
                  <c:v>99</c:v>
                </c:pt>
                <c:pt idx="1617">
                  <c:v>99</c:v>
                </c:pt>
                <c:pt idx="1618">
                  <c:v>99</c:v>
                </c:pt>
                <c:pt idx="1619">
                  <c:v>99</c:v>
                </c:pt>
                <c:pt idx="1620">
                  <c:v>99</c:v>
                </c:pt>
                <c:pt idx="1621">
                  <c:v>99</c:v>
                </c:pt>
                <c:pt idx="1622">
                  <c:v>99</c:v>
                </c:pt>
                <c:pt idx="1623">
                  <c:v>99</c:v>
                </c:pt>
                <c:pt idx="1624">
                  <c:v>99</c:v>
                </c:pt>
                <c:pt idx="1625">
                  <c:v>99</c:v>
                </c:pt>
                <c:pt idx="1626">
                  <c:v>99</c:v>
                </c:pt>
                <c:pt idx="1627">
                  <c:v>99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89</c:v>
                </c:pt>
                <c:pt idx="1650">
                  <c:v>89</c:v>
                </c:pt>
                <c:pt idx="1651">
                  <c:v>88</c:v>
                </c:pt>
                <c:pt idx="1652">
                  <c:v>87</c:v>
                </c:pt>
                <c:pt idx="1653">
                  <c:v>87</c:v>
                </c:pt>
                <c:pt idx="1654">
                  <c:v>88</c:v>
                </c:pt>
                <c:pt idx="1655">
                  <c:v>87</c:v>
                </c:pt>
                <c:pt idx="1656">
                  <c:v>87</c:v>
                </c:pt>
                <c:pt idx="1657">
                  <c:v>86</c:v>
                </c:pt>
                <c:pt idx="1658">
                  <c:v>87</c:v>
                </c:pt>
                <c:pt idx="1659">
                  <c:v>87</c:v>
                </c:pt>
                <c:pt idx="1660">
                  <c:v>87</c:v>
                </c:pt>
                <c:pt idx="1661">
                  <c:v>87</c:v>
                </c:pt>
                <c:pt idx="1662">
                  <c:v>87</c:v>
                </c:pt>
                <c:pt idx="1663">
                  <c:v>87</c:v>
                </c:pt>
                <c:pt idx="1664">
                  <c:v>87</c:v>
                </c:pt>
                <c:pt idx="1665">
                  <c:v>87</c:v>
                </c:pt>
                <c:pt idx="1666">
                  <c:v>87</c:v>
                </c:pt>
                <c:pt idx="1667">
                  <c:v>87</c:v>
                </c:pt>
                <c:pt idx="1668">
                  <c:v>87</c:v>
                </c:pt>
                <c:pt idx="1669">
                  <c:v>87</c:v>
                </c:pt>
                <c:pt idx="1670">
                  <c:v>87</c:v>
                </c:pt>
                <c:pt idx="1671">
                  <c:v>87</c:v>
                </c:pt>
                <c:pt idx="1672">
                  <c:v>87</c:v>
                </c:pt>
                <c:pt idx="1673">
                  <c:v>87</c:v>
                </c:pt>
                <c:pt idx="1674">
                  <c:v>87</c:v>
                </c:pt>
                <c:pt idx="1675">
                  <c:v>87</c:v>
                </c:pt>
                <c:pt idx="1676">
                  <c:v>87</c:v>
                </c:pt>
                <c:pt idx="1677">
                  <c:v>87</c:v>
                </c:pt>
                <c:pt idx="1678">
                  <c:v>87</c:v>
                </c:pt>
                <c:pt idx="1679">
                  <c:v>87</c:v>
                </c:pt>
                <c:pt idx="1680">
                  <c:v>87</c:v>
                </c:pt>
                <c:pt idx="1681">
                  <c:v>87</c:v>
                </c:pt>
                <c:pt idx="1682">
                  <c:v>87</c:v>
                </c:pt>
                <c:pt idx="1683">
                  <c:v>87</c:v>
                </c:pt>
                <c:pt idx="1684">
                  <c:v>87</c:v>
                </c:pt>
                <c:pt idx="1685">
                  <c:v>87</c:v>
                </c:pt>
                <c:pt idx="1686">
                  <c:v>87</c:v>
                </c:pt>
                <c:pt idx="1687">
                  <c:v>87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91</c:v>
                </c:pt>
                <c:pt idx="1699">
                  <c:v>91</c:v>
                </c:pt>
                <c:pt idx="1700">
                  <c:v>90</c:v>
                </c:pt>
                <c:pt idx="1701">
                  <c:v>90</c:v>
                </c:pt>
                <c:pt idx="1702">
                  <c:v>89</c:v>
                </c:pt>
                <c:pt idx="1703">
                  <c:v>89</c:v>
                </c:pt>
                <c:pt idx="1704">
                  <c:v>91</c:v>
                </c:pt>
                <c:pt idx="1705">
                  <c:v>91</c:v>
                </c:pt>
                <c:pt idx="1706">
                  <c:v>92</c:v>
                </c:pt>
                <c:pt idx="1707">
                  <c:v>92</c:v>
                </c:pt>
                <c:pt idx="1708">
                  <c:v>94</c:v>
                </c:pt>
                <c:pt idx="1709">
                  <c:v>97</c:v>
                </c:pt>
                <c:pt idx="1710">
                  <c:v>97</c:v>
                </c:pt>
                <c:pt idx="1711">
                  <c:v>99</c:v>
                </c:pt>
                <c:pt idx="1712">
                  <c:v>101</c:v>
                </c:pt>
                <c:pt idx="1713">
                  <c:v>101</c:v>
                </c:pt>
                <c:pt idx="1714">
                  <c:v>100</c:v>
                </c:pt>
                <c:pt idx="1715">
                  <c:v>99</c:v>
                </c:pt>
                <c:pt idx="1716">
                  <c:v>98</c:v>
                </c:pt>
                <c:pt idx="1717">
                  <c:v>98</c:v>
                </c:pt>
                <c:pt idx="1718">
                  <c:v>99</c:v>
                </c:pt>
                <c:pt idx="1719">
                  <c:v>100</c:v>
                </c:pt>
                <c:pt idx="1720">
                  <c:v>100</c:v>
                </c:pt>
                <c:pt idx="1721">
                  <c:v>100</c:v>
                </c:pt>
                <c:pt idx="1722">
                  <c:v>100</c:v>
                </c:pt>
                <c:pt idx="1723">
                  <c:v>100</c:v>
                </c:pt>
                <c:pt idx="1724">
                  <c:v>100</c:v>
                </c:pt>
                <c:pt idx="1725">
                  <c:v>100</c:v>
                </c:pt>
                <c:pt idx="1726">
                  <c:v>100</c:v>
                </c:pt>
                <c:pt idx="1727">
                  <c:v>100</c:v>
                </c:pt>
                <c:pt idx="1728">
                  <c:v>100</c:v>
                </c:pt>
                <c:pt idx="1729">
                  <c:v>100</c:v>
                </c:pt>
                <c:pt idx="1730">
                  <c:v>100</c:v>
                </c:pt>
                <c:pt idx="1731">
                  <c:v>100</c:v>
                </c:pt>
                <c:pt idx="1732">
                  <c:v>100</c:v>
                </c:pt>
                <c:pt idx="1733">
                  <c:v>100</c:v>
                </c:pt>
                <c:pt idx="1734">
                  <c:v>100</c:v>
                </c:pt>
                <c:pt idx="1735">
                  <c:v>100</c:v>
                </c:pt>
                <c:pt idx="1736">
                  <c:v>100</c:v>
                </c:pt>
                <c:pt idx="1737">
                  <c:v>100</c:v>
                </c:pt>
                <c:pt idx="1738">
                  <c:v>100</c:v>
                </c:pt>
                <c:pt idx="1739">
                  <c:v>100</c:v>
                </c:pt>
                <c:pt idx="1740">
                  <c:v>100</c:v>
                </c:pt>
                <c:pt idx="1741">
                  <c:v>100</c:v>
                </c:pt>
                <c:pt idx="1742">
                  <c:v>100</c:v>
                </c:pt>
                <c:pt idx="1743">
                  <c:v>100</c:v>
                </c:pt>
                <c:pt idx="1744">
                  <c:v>100</c:v>
                </c:pt>
                <c:pt idx="1745">
                  <c:v>100</c:v>
                </c:pt>
                <c:pt idx="1746">
                  <c:v>100</c:v>
                </c:pt>
                <c:pt idx="1747">
                  <c:v>100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110</c:v>
                </c:pt>
                <c:pt idx="1776">
                  <c:v>107</c:v>
                </c:pt>
                <c:pt idx="1777">
                  <c:v>108</c:v>
                </c:pt>
                <c:pt idx="1778">
                  <c:v>111</c:v>
                </c:pt>
                <c:pt idx="1779">
                  <c:v>111</c:v>
                </c:pt>
                <c:pt idx="1780">
                  <c:v>111</c:v>
                </c:pt>
                <c:pt idx="1781">
                  <c:v>111</c:v>
                </c:pt>
                <c:pt idx="1782">
                  <c:v>111</c:v>
                </c:pt>
                <c:pt idx="1783">
                  <c:v>111</c:v>
                </c:pt>
                <c:pt idx="1784">
                  <c:v>111</c:v>
                </c:pt>
                <c:pt idx="1785">
                  <c:v>111</c:v>
                </c:pt>
                <c:pt idx="1786">
                  <c:v>111</c:v>
                </c:pt>
                <c:pt idx="1787">
                  <c:v>111</c:v>
                </c:pt>
                <c:pt idx="1788">
                  <c:v>111</c:v>
                </c:pt>
                <c:pt idx="1789">
                  <c:v>111</c:v>
                </c:pt>
                <c:pt idx="1790">
                  <c:v>111</c:v>
                </c:pt>
                <c:pt idx="1791">
                  <c:v>111</c:v>
                </c:pt>
                <c:pt idx="1792">
                  <c:v>111</c:v>
                </c:pt>
                <c:pt idx="1793">
                  <c:v>111</c:v>
                </c:pt>
                <c:pt idx="1794">
                  <c:v>111</c:v>
                </c:pt>
                <c:pt idx="1795">
                  <c:v>111</c:v>
                </c:pt>
                <c:pt idx="1796">
                  <c:v>111</c:v>
                </c:pt>
                <c:pt idx="1797">
                  <c:v>111</c:v>
                </c:pt>
                <c:pt idx="1798">
                  <c:v>111</c:v>
                </c:pt>
                <c:pt idx="1799">
                  <c:v>111</c:v>
                </c:pt>
                <c:pt idx="1800">
                  <c:v>111</c:v>
                </c:pt>
                <c:pt idx="1801">
                  <c:v>111</c:v>
                </c:pt>
                <c:pt idx="1802">
                  <c:v>111</c:v>
                </c:pt>
                <c:pt idx="1803">
                  <c:v>111</c:v>
                </c:pt>
                <c:pt idx="1804">
                  <c:v>111</c:v>
                </c:pt>
                <c:pt idx="1805">
                  <c:v>111</c:v>
                </c:pt>
                <c:pt idx="1806">
                  <c:v>111</c:v>
                </c:pt>
                <c:pt idx="1807">
                  <c:v>111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97</c:v>
                </c:pt>
                <c:pt idx="1821">
                  <c:v>98</c:v>
                </c:pt>
                <c:pt idx="1822">
                  <c:v>99</c:v>
                </c:pt>
                <c:pt idx="1823">
                  <c:v>98</c:v>
                </c:pt>
                <c:pt idx="1824">
                  <c:v>98</c:v>
                </c:pt>
                <c:pt idx="1825">
                  <c:v>99</c:v>
                </c:pt>
                <c:pt idx="1826">
                  <c:v>99</c:v>
                </c:pt>
                <c:pt idx="1827">
                  <c:v>100</c:v>
                </c:pt>
                <c:pt idx="1828">
                  <c:v>100</c:v>
                </c:pt>
                <c:pt idx="1829">
                  <c:v>100</c:v>
                </c:pt>
                <c:pt idx="1830">
                  <c:v>99</c:v>
                </c:pt>
                <c:pt idx="1831">
                  <c:v>98</c:v>
                </c:pt>
                <c:pt idx="1832">
                  <c:v>98</c:v>
                </c:pt>
                <c:pt idx="1833">
                  <c:v>97</c:v>
                </c:pt>
                <c:pt idx="1834">
                  <c:v>98</c:v>
                </c:pt>
                <c:pt idx="1835">
                  <c:v>98</c:v>
                </c:pt>
                <c:pt idx="1836">
                  <c:v>98</c:v>
                </c:pt>
                <c:pt idx="1837">
                  <c:v>99</c:v>
                </c:pt>
                <c:pt idx="1838">
                  <c:v>98</c:v>
                </c:pt>
                <c:pt idx="1839">
                  <c:v>98</c:v>
                </c:pt>
                <c:pt idx="1840">
                  <c:v>98</c:v>
                </c:pt>
                <c:pt idx="1841">
                  <c:v>98</c:v>
                </c:pt>
                <c:pt idx="1842">
                  <c:v>98</c:v>
                </c:pt>
                <c:pt idx="1843">
                  <c:v>98</c:v>
                </c:pt>
                <c:pt idx="1844">
                  <c:v>98</c:v>
                </c:pt>
                <c:pt idx="1845">
                  <c:v>98</c:v>
                </c:pt>
                <c:pt idx="1846">
                  <c:v>98</c:v>
                </c:pt>
                <c:pt idx="1847">
                  <c:v>98</c:v>
                </c:pt>
                <c:pt idx="1848">
                  <c:v>98</c:v>
                </c:pt>
                <c:pt idx="1849">
                  <c:v>98</c:v>
                </c:pt>
                <c:pt idx="1850">
                  <c:v>98</c:v>
                </c:pt>
                <c:pt idx="1851">
                  <c:v>98</c:v>
                </c:pt>
                <c:pt idx="1852">
                  <c:v>98</c:v>
                </c:pt>
                <c:pt idx="1853">
                  <c:v>98</c:v>
                </c:pt>
                <c:pt idx="1854">
                  <c:v>98</c:v>
                </c:pt>
                <c:pt idx="1855">
                  <c:v>98</c:v>
                </c:pt>
                <c:pt idx="1856">
                  <c:v>98</c:v>
                </c:pt>
                <c:pt idx="1857">
                  <c:v>98</c:v>
                </c:pt>
                <c:pt idx="1858">
                  <c:v>98</c:v>
                </c:pt>
                <c:pt idx="1859">
                  <c:v>98</c:v>
                </c:pt>
                <c:pt idx="1860">
                  <c:v>98</c:v>
                </c:pt>
                <c:pt idx="1861">
                  <c:v>98</c:v>
                </c:pt>
                <c:pt idx="1862">
                  <c:v>98</c:v>
                </c:pt>
                <c:pt idx="1863">
                  <c:v>98</c:v>
                </c:pt>
                <c:pt idx="1864">
                  <c:v>98</c:v>
                </c:pt>
                <c:pt idx="1865">
                  <c:v>98</c:v>
                </c:pt>
                <c:pt idx="1866">
                  <c:v>98</c:v>
                </c:pt>
                <c:pt idx="1867">
                  <c:v>98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117</c:v>
                </c:pt>
                <c:pt idx="1895">
                  <c:v>116</c:v>
                </c:pt>
                <c:pt idx="1896">
                  <c:v>116</c:v>
                </c:pt>
                <c:pt idx="1897">
                  <c:v>117</c:v>
                </c:pt>
                <c:pt idx="1898">
                  <c:v>117</c:v>
                </c:pt>
                <c:pt idx="1899">
                  <c:v>117</c:v>
                </c:pt>
                <c:pt idx="1900">
                  <c:v>117</c:v>
                </c:pt>
                <c:pt idx="1901">
                  <c:v>117</c:v>
                </c:pt>
                <c:pt idx="1902">
                  <c:v>117</c:v>
                </c:pt>
                <c:pt idx="1903">
                  <c:v>117</c:v>
                </c:pt>
                <c:pt idx="1904">
                  <c:v>117</c:v>
                </c:pt>
                <c:pt idx="1905">
                  <c:v>117</c:v>
                </c:pt>
                <c:pt idx="1906">
                  <c:v>117</c:v>
                </c:pt>
                <c:pt idx="1907">
                  <c:v>117</c:v>
                </c:pt>
                <c:pt idx="1908">
                  <c:v>117</c:v>
                </c:pt>
                <c:pt idx="1909">
                  <c:v>117</c:v>
                </c:pt>
                <c:pt idx="1910">
                  <c:v>117</c:v>
                </c:pt>
                <c:pt idx="1911">
                  <c:v>117</c:v>
                </c:pt>
                <c:pt idx="1912">
                  <c:v>117</c:v>
                </c:pt>
                <c:pt idx="1913">
                  <c:v>117</c:v>
                </c:pt>
                <c:pt idx="1914">
                  <c:v>117</c:v>
                </c:pt>
                <c:pt idx="1915">
                  <c:v>117</c:v>
                </c:pt>
                <c:pt idx="1916">
                  <c:v>117</c:v>
                </c:pt>
                <c:pt idx="1917">
                  <c:v>117</c:v>
                </c:pt>
                <c:pt idx="1918">
                  <c:v>117</c:v>
                </c:pt>
                <c:pt idx="1919">
                  <c:v>117</c:v>
                </c:pt>
                <c:pt idx="1920">
                  <c:v>117</c:v>
                </c:pt>
                <c:pt idx="1921">
                  <c:v>117</c:v>
                </c:pt>
                <c:pt idx="1922">
                  <c:v>117</c:v>
                </c:pt>
                <c:pt idx="1923">
                  <c:v>117</c:v>
                </c:pt>
                <c:pt idx="1924">
                  <c:v>117</c:v>
                </c:pt>
                <c:pt idx="1925">
                  <c:v>117</c:v>
                </c:pt>
                <c:pt idx="1926">
                  <c:v>117</c:v>
                </c:pt>
                <c:pt idx="1927">
                  <c:v>117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96</c:v>
                </c:pt>
                <c:pt idx="1944">
                  <c:v>95</c:v>
                </c:pt>
                <c:pt idx="1945">
                  <c:v>94</c:v>
                </c:pt>
                <c:pt idx="1946">
                  <c:v>95</c:v>
                </c:pt>
                <c:pt idx="1947">
                  <c:v>96</c:v>
                </c:pt>
                <c:pt idx="1948">
                  <c:v>98</c:v>
                </c:pt>
                <c:pt idx="1949">
                  <c:v>98</c:v>
                </c:pt>
                <c:pt idx="1950">
                  <c:v>98</c:v>
                </c:pt>
                <c:pt idx="1951">
                  <c:v>100</c:v>
                </c:pt>
                <c:pt idx="1952">
                  <c:v>98</c:v>
                </c:pt>
                <c:pt idx="1953">
                  <c:v>97</c:v>
                </c:pt>
                <c:pt idx="1954">
                  <c:v>96</c:v>
                </c:pt>
                <c:pt idx="1955">
                  <c:v>94</c:v>
                </c:pt>
                <c:pt idx="1956">
                  <c:v>94</c:v>
                </c:pt>
                <c:pt idx="1957">
                  <c:v>93</c:v>
                </c:pt>
                <c:pt idx="1958">
                  <c:v>94</c:v>
                </c:pt>
                <c:pt idx="1959">
                  <c:v>94</c:v>
                </c:pt>
                <c:pt idx="1960">
                  <c:v>94</c:v>
                </c:pt>
                <c:pt idx="1961">
                  <c:v>94</c:v>
                </c:pt>
                <c:pt idx="1962">
                  <c:v>94</c:v>
                </c:pt>
                <c:pt idx="1963">
                  <c:v>94</c:v>
                </c:pt>
                <c:pt idx="1964">
                  <c:v>94</c:v>
                </c:pt>
                <c:pt idx="1965">
                  <c:v>94</c:v>
                </c:pt>
                <c:pt idx="1966">
                  <c:v>94</c:v>
                </c:pt>
                <c:pt idx="1967">
                  <c:v>94</c:v>
                </c:pt>
                <c:pt idx="1968">
                  <c:v>94</c:v>
                </c:pt>
                <c:pt idx="1969">
                  <c:v>94</c:v>
                </c:pt>
                <c:pt idx="1970">
                  <c:v>94</c:v>
                </c:pt>
                <c:pt idx="1971">
                  <c:v>94</c:v>
                </c:pt>
                <c:pt idx="1972">
                  <c:v>94</c:v>
                </c:pt>
                <c:pt idx="1973">
                  <c:v>94</c:v>
                </c:pt>
                <c:pt idx="1974">
                  <c:v>94</c:v>
                </c:pt>
                <c:pt idx="1975">
                  <c:v>94</c:v>
                </c:pt>
                <c:pt idx="1976">
                  <c:v>94</c:v>
                </c:pt>
                <c:pt idx="1977">
                  <c:v>94</c:v>
                </c:pt>
                <c:pt idx="1978">
                  <c:v>94</c:v>
                </c:pt>
                <c:pt idx="1979">
                  <c:v>94</c:v>
                </c:pt>
                <c:pt idx="1980">
                  <c:v>94</c:v>
                </c:pt>
                <c:pt idx="1981">
                  <c:v>94</c:v>
                </c:pt>
                <c:pt idx="1982">
                  <c:v>94</c:v>
                </c:pt>
                <c:pt idx="1983">
                  <c:v>94</c:v>
                </c:pt>
                <c:pt idx="1984">
                  <c:v>94</c:v>
                </c:pt>
                <c:pt idx="1985">
                  <c:v>94</c:v>
                </c:pt>
                <c:pt idx="1986">
                  <c:v>94</c:v>
                </c:pt>
                <c:pt idx="1987">
                  <c:v>94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101</c:v>
                </c:pt>
                <c:pt idx="2010">
                  <c:v>100</c:v>
                </c:pt>
                <c:pt idx="2011">
                  <c:v>99</c:v>
                </c:pt>
                <c:pt idx="2012">
                  <c:v>99</c:v>
                </c:pt>
                <c:pt idx="2013">
                  <c:v>99</c:v>
                </c:pt>
                <c:pt idx="2014">
                  <c:v>99</c:v>
                </c:pt>
                <c:pt idx="2015">
                  <c:v>99</c:v>
                </c:pt>
                <c:pt idx="2016">
                  <c:v>100</c:v>
                </c:pt>
                <c:pt idx="2017">
                  <c:v>101</c:v>
                </c:pt>
                <c:pt idx="2018">
                  <c:v>102</c:v>
                </c:pt>
                <c:pt idx="2019">
                  <c:v>102</c:v>
                </c:pt>
                <c:pt idx="2020">
                  <c:v>102</c:v>
                </c:pt>
                <c:pt idx="2021">
                  <c:v>102</c:v>
                </c:pt>
                <c:pt idx="2022">
                  <c:v>102</c:v>
                </c:pt>
                <c:pt idx="2023">
                  <c:v>102</c:v>
                </c:pt>
                <c:pt idx="2024">
                  <c:v>102</c:v>
                </c:pt>
                <c:pt idx="2025">
                  <c:v>102</c:v>
                </c:pt>
                <c:pt idx="2026">
                  <c:v>102</c:v>
                </c:pt>
                <c:pt idx="2027">
                  <c:v>102</c:v>
                </c:pt>
                <c:pt idx="2028">
                  <c:v>102</c:v>
                </c:pt>
                <c:pt idx="2029">
                  <c:v>102</c:v>
                </c:pt>
                <c:pt idx="2030">
                  <c:v>102</c:v>
                </c:pt>
                <c:pt idx="2031">
                  <c:v>102</c:v>
                </c:pt>
                <c:pt idx="2032">
                  <c:v>102</c:v>
                </c:pt>
                <c:pt idx="2033">
                  <c:v>102</c:v>
                </c:pt>
                <c:pt idx="2034">
                  <c:v>102</c:v>
                </c:pt>
                <c:pt idx="2035">
                  <c:v>102</c:v>
                </c:pt>
                <c:pt idx="2036">
                  <c:v>102</c:v>
                </c:pt>
                <c:pt idx="2037">
                  <c:v>102</c:v>
                </c:pt>
                <c:pt idx="2038">
                  <c:v>102</c:v>
                </c:pt>
                <c:pt idx="2039">
                  <c:v>102</c:v>
                </c:pt>
                <c:pt idx="2040">
                  <c:v>102</c:v>
                </c:pt>
                <c:pt idx="2041">
                  <c:v>102</c:v>
                </c:pt>
                <c:pt idx="2042">
                  <c:v>102</c:v>
                </c:pt>
                <c:pt idx="2043">
                  <c:v>102</c:v>
                </c:pt>
                <c:pt idx="2044">
                  <c:v>102</c:v>
                </c:pt>
                <c:pt idx="2045">
                  <c:v>102</c:v>
                </c:pt>
                <c:pt idx="2046">
                  <c:v>102</c:v>
                </c:pt>
                <c:pt idx="2047">
                  <c:v>102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86</c:v>
                </c:pt>
                <c:pt idx="2066">
                  <c:v>86</c:v>
                </c:pt>
                <c:pt idx="2067">
                  <c:v>87</c:v>
                </c:pt>
                <c:pt idx="2068">
                  <c:v>86</c:v>
                </c:pt>
                <c:pt idx="2069">
                  <c:v>84</c:v>
                </c:pt>
                <c:pt idx="2070">
                  <c:v>85</c:v>
                </c:pt>
                <c:pt idx="2071">
                  <c:v>86</c:v>
                </c:pt>
                <c:pt idx="2072">
                  <c:v>85</c:v>
                </c:pt>
                <c:pt idx="2073">
                  <c:v>81</c:v>
                </c:pt>
                <c:pt idx="2074">
                  <c:v>80</c:v>
                </c:pt>
                <c:pt idx="2075">
                  <c:v>79</c:v>
                </c:pt>
                <c:pt idx="2076">
                  <c:v>78</c:v>
                </c:pt>
                <c:pt idx="2077">
                  <c:v>77</c:v>
                </c:pt>
                <c:pt idx="2078">
                  <c:v>76</c:v>
                </c:pt>
                <c:pt idx="2079">
                  <c:v>78</c:v>
                </c:pt>
                <c:pt idx="2080">
                  <c:v>78</c:v>
                </c:pt>
                <c:pt idx="2081">
                  <c:v>78</c:v>
                </c:pt>
                <c:pt idx="2082">
                  <c:v>78</c:v>
                </c:pt>
                <c:pt idx="2083">
                  <c:v>78</c:v>
                </c:pt>
                <c:pt idx="2084">
                  <c:v>78</c:v>
                </c:pt>
                <c:pt idx="2085">
                  <c:v>78</c:v>
                </c:pt>
                <c:pt idx="2086">
                  <c:v>78</c:v>
                </c:pt>
                <c:pt idx="2087">
                  <c:v>78</c:v>
                </c:pt>
                <c:pt idx="2088">
                  <c:v>78</c:v>
                </c:pt>
                <c:pt idx="2089">
                  <c:v>78</c:v>
                </c:pt>
                <c:pt idx="2090">
                  <c:v>78</c:v>
                </c:pt>
                <c:pt idx="2091">
                  <c:v>78</c:v>
                </c:pt>
                <c:pt idx="2092">
                  <c:v>78</c:v>
                </c:pt>
                <c:pt idx="2093">
                  <c:v>78</c:v>
                </c:pt>
                <c:pt idx="2094">
                  <c:v>78</c:v>
                </c:pt>
                <c:pt idx="2095">
                  <c:v>78</c:v>
                </c:pt>
                <c:pt idx="2096">
                  <c:v>78</c:v>
                </c:pt>
                <c:pt idx="2097">
                  <c:v>78</c:v>
                </c:pt>
                <c:pt idx="2098">
                  <c:v>78</c:v>
                </c:pt>
                <c:pt idx="2099">
                  <c:v>78</c:v>
                </c:pt>
                <c:pt idx="2100">
                  <c:v>78</c:v>
                </c:pt>
                <c:pt idx="2101">
                  <c:v>78</c:v>
                </c:pt>
                <c:pt idx="2102">
                  <c:v>78</c:v>
                </c:pt>
                <c:pt idx="2103">
                  <c:v>78</c:v>
                </c:pt>
                <c:pt idx="2104">
                  <c:v>78</c:v>
                </c:pt>
                <c:pt idx="2105">
                  <c:v>78</c:v>
                </c:pt>
                <c:pt idx="2106">
                  <c:v>78</c:v>
                </c:pt>
                <c:pt idx="2107">
                  <c:v>78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94</c:v>
                </c:pt>
                <c:pt idx="2130">
                  <c:v>95</c:v>
                </c:pt>
                <c:pt idx="2131">
                  <c:v>97</c:v>
                </c:pt>
                <c:pt idx="2132">
                  <c:v>95</c:v>
                </c:pt>
                <c:pt idx="2133">
                  <c:v>96</c:v>
                </c:pt>
                <c:pt idx="2134">
                  <c:v>95</c:v>
                </c:pt>
                <c:pt idx="2135">
                  <c:v>95</c:v>
                </c:pt>
                <c:pt idx="2136">
                  <c:v>95</c:v>
                </c:pt>
                <c:pt idx="2137">
                  <c:v>95</c:v>
                </c:pt>
                <c:pt idx="2138">
                  <c:v>96</c:v>
                </c:pt>
                <c:pt idx="2139">
                  <c:v>96</c:v>
                </c:pt>
                <c:pt idx="2140">
                  <c:v>96</c:v>
                </c:pt>
                <c:pt idx="2141">
                  <c:v>96</c:v>
                </c:pt>
                <c:pt idx="2142">
                  <c:v>96</c:v>
                </c:pt>
                <c:pt idx="2143">
                  <c:v>96</c:v>
                </c:pt>
                <c:pt idx="2144">
                  <c:v>96</c:v>
                </c:pt>
                <c:pt idx="2145">
                  <c:v>96</c:v>
                </c:pt>
                <c:pt idx="2146">
                  <c:v>96</c:v>
                </c:pt>
                <c:pt idx="2147">
                  <c:v>96</c:v>
                </c:pt>
                <c:pt idx="2148">
                  <c:v>96</c:v>
                </c:pt>
                <c:pt idx="2149">
                  <c:v>96</c:v>
                </c:pt>
                <c:pt idx="2150">
                  <c:v>96</c:v>
                </c:pt>
                <c:pt idx="2151">
                  <c:v>96</c:v>
                </c:pt>
                <c:pt idx="2152">
                  <c:v>96</c:v>
                </c:pt>
                <c:pt idx="2153">
                  <c:v>96</c:v>
                </c:pt>
                <c:pt idx="2154">
                  <c:v>96</c:v>
                </c:pt>
                <c:pt idx="2155">
                  <c:v>96</c:v>
                </c:pt>
                <c:pt idx="2156">
                  <c:v>96</c:v>
                </c:pt>
                <c:pt idx="2157">
                  <c:v>96</c:v>
                </c:pt>
                <c:pt idx="2158">
                  <c:v>96</c:v>
                </c:pt>
                <c:pt idx="2159">
                  <c:v>96</c:v>
                </c:pt>
                <c:pt idx="2160">
                  <c:v>96</c:v>
                </c:pt>
                <c:pt idx="2161">
                  <c:v>96</c:v>
                </c:pt>
                <c:pt idx="2162">
                  <c:v>96</c:v>
                </c:pt>
                <c:pt idx="2163">
                  <c:v>96</c:v>
                </c:pt>
                <c:pt idx="2164">
                  <c:v>96</c:v>
                </c:pt>
                <c:pt idx="2165">
                  <c:v>96</c:v>
                </c:pt>
                <c:pt idx="2166">
                  <c:v>96</c:v>
                </c:pt>
                <c:pt idx="2167">
                  <c:v>96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93</c:v>
                </c:pt>
                <c:pt idx="2180">
                  <c:v>94</c:v>
                </c:pt>
                <c:pt idx="2181">
                  <c:v>95</c:v>
                </c:pt>
                <c:pt idx="2182">
                  <c:v>96</c:v>
                </c:pt>
                <c:pt idx="2183">
                  <c:v>95</c:v>
                </c:pt>
                <c:pt idx="2184">
                  <c:v>95</c:v>
                </c:pt>
                <c:pt idx="2185">
                  <c:v>96</c:v>
                </c:pt>
                <c:pt idx="2186">
                  <c:v>96</c:v>
                </c:pt>
                <c:pt idx="2187">
                  <c:v>96</c:v>
                </c:pt>
                <c:pt idx="2188">
                  <c:v>96</c:v>
                </c:pt>
                <c:pt idx="2189">
                  <c:v>96</c:v>
                </c:pt>
                <c:pt idx="2190">
                  <c:v>96</c:v>
                </c:pt>
                <c:pt idx="2191">
                  <c:v>97</c:v>
                </c:pt>
                <c:pt idx="2192">
                  <c:v>96</c:v>
                </c:pt>
                <c:pt idx="2193">
                  <c:v>96</c:v>
                </c:pt>
                <c:pt idx="2194">
                  <c:v>96</c:v>
                </c:pt>
                <c:pt idx="2195">
                  <c:v>96</c:v>
                </c:pt>
                <c:pt idx="2196">
                  <c:v>96</c:v>
                </c:pt>
                <c:pt idx="2197">
                  <c:v>96</c:v>
                </c:pt>
                <c:pt idx="2198">
                  <c:v>96</c:v>
                </c:pt>
                <c:pt idx="2199">
                  <c:v>96</c:v>
                </c:pt>
                <c:pt idx="2200">
                  <c:v>96</c:v>
                </c:pt>
                <c:pt idx="2201">
                  <c:v>96</c:v>
                </c:pt>
                <c:pt idx="2202">
                  <c:v>96</c:v>
                </c:pt>
                <c:pt idx="2203">
                  <c:v>96</c:v>
                </c:pt>
                <c:pt idx="2204">
                  <c:v>96</c:v>
                </c:pt>
                <c:pt idx="2205">
                  <c:v>96</c:v>
                </c:pt>
                <c:pt idx="2206">
                  <c:v>96</c:v>
                </c:pt>
                <c:pt idx="2207">
                  <c:v>96</c:v>
                </c:pt>
                <c:pt idx="2208">
                  <c:v>96</c:v>
                </c:pt>
                <c:pt idx="2209">
                  <c:v>96</c:v>
                </c:pt>
                <c:pt idx="2210">
                  <c:v>96</c:v>
                </c:pt>
                <c:pt idx="2211">
                  <c:v>96</c:v>
                </c:pt>
                <c:pt idx="2212">
                  <c:v>96</c:v>
                </c:pt>
                <c:pt idx="2213">
                  <c:v>96</c:v>
                </c:pt>
                <c:pt idx="2214">
                  <c:v>96</c:v>
                </c:pt>
                <c:pt idx="2215">
                  <c:v>96</c:v>
                </c:pt>
                <c:pt idx="2216">
                  <c:v>96</c:v>
                </c:pt>
                <c:pt idx="2217">
                  <c:v>96</c:v>
                </c:pt>
                <c:pt idx="2218">
                  <c:v>96</c:v>
                </c:pt>
                <c:pt idx="2219">
                  <c:v>96</c:v>
                </c:pt>
                <c:pt idx="2220">
                  <c:v>96</c:v>
                </c:pt>
                <c:pt idx="2221">
                  <c:v>96</c:v>
                </c:pt>
                <c:pt idx="2222">
                  <c:v>96</c:v>
                </c:pt>
                <c:pt idx="2223">
                  <c:v>96</c:v>
                </c:pt>
                <c:pt idx="2224">
                  <c:v>96</c:v>
                </c:pt>
                <c:pt idx="2225">
                  <c:v>96</c:v>
                </c:pt>
                <c:pt idx="2226">
                  <c:v>96</c:v>
                </c:pt>
                <c:pt idx="2227">
                  <c:v>96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99</c:v>
                </c:pt>
                <c:pt idx="2240">
                  <c:v>98</c:v>
                </c:pt>
                <c:pt idx="2241">
                  <c:v>98</c:v>
                </c:pt>
                <c:pt idx="2242">
                  <c:v>99</c:v>
                </c:pt>
                <c:pt idx="2243">
                  <c:v>100</c:v>
                </c:pt>
                <c:pt idx="2244">
                  <c:v>100</c:v>
                </c:pt>
                <c:pt idx="2245">
                  <c:v>100</c:v>
                </c:pt>
                <c:pt idx="2246">
                  <c:v>102</c:v>
                </c:pt>
                <c:pt idx="2247">
                  <c:v>103</c:v>
                </c:pt>
                <c:pt idx="2248">
                  <c:v>103</c:v>
                </c:pt>
                <c:pt idx="2249">
                  <c:v>102</c:v>
                </c:pt>
                <c:pt idx="2250">
                  <c:v>101</c:v>
                </c:pt>
                <c:pt idx="2251">
                  <c:v>103</c:v>
                </c:pt>
                <c:pt idx="2252">
                  <c:v>104</c:v>
                </c:pt>
                <c:pt idx="2253">
                  <c:v>103</c:v>
                </c:pt>
                <c:pt idx="2254">
                  <c:v>102</c:v>
                </c:pt>
                <c:pt idx="2255">
                  <c:v>102</c:v>
                </c:pt>
                <c:pt idx="2256">
                  <c:v>101</c:v>
                </c:pt>
                <c:pt idx="2257">
                  <c:v>101</c:v>
                </c:pt>
                <c:pt idx="2258">
                  <c:v>101</c:v>
                </c:pt>
                <c:pt idx="2259">
                  <c:v>101</c:v>
                </c:pt>
                <c:pt idx="2260">
                  <c:v>101</c:v>
                </c:pt>
                <c:pt idx="2261">
                  <c:v>101</c:v>
                </c:pt>
                <c:pt idx="2262">
                  <c:v>101</c:v>
                </c:pt>
                <c:pt idx="2263">
                  <c:v>101</c:v>
                </c:pt>
                <c:pt idx="2264">
                  <c:v>101</c:v>
                </c:pt>
                <c:pt idx="2265">
                  <c:v>101</c:v>
                </c:pt>
                <c:pt idx="2266">
                  <c:v>101</c:v>
                </c:pt>
                <c:pt idx="2267">
                  <c:v>101</c:v>
                </c:pt>
                <c:pt idx="2268">
                  <c:v>101</c:v>
                </c:pt>
                <c:pt idx="2269">
                  <c:v>101</c:v>
                </c:pt>
                <c:pt idx="2270">
                  <c:v>101</c:v>
                </c:pt>
                <c:pt idx="2271">
                  <c:v>101</c:v>
                </c:pt>
                <c:pt idx="2272">
                  <c:v>101</c:v>
                </c:pt>
                <c:pt idx="2273">
                  <c:v>101</c:v>
                </c:pt>
                <c:pt idx="2274">
                  <c:v>101</c:v>
                </c:pt>
                <c:pt idx="2275">
                  <c:v>101</c:v>
                </c:pt>
                <c:pt idx="2276">
                  <c:v>101</c:v>
                </c:pt>
                <c:pt idx="2277">
                  <c:v>101</c:v>
                </c:pt>
                <c:pt idx="2278">
                  <c:v>101</c:v>
                </c:pt>
                <c:pt idx="2279">
                  <c:v>101</c:v>
                </c:pt>
                <c:pt idx="2280">
                  <c:v>101</c:v>
                </c:pt>
                <c:pt idx="2281">
                  <c:v>101</c:v>
                </c:pt>
                <c:pt idx="2282">
                  <c:v>101</c:v>
                </c:pt>
                <c:pt idx="2283">
                  <c:v>101</c:v>
                </c:pt>
                <c:pt idx="2284">
                  <c:v>101</c:v>
                </c:pt>
                <c:pt idx="2285">
                  <c:v>101</c:v>
                </c:pt>
                <c:pt idx="2286">
                  <c:v>101</c:v>
                </c:pt>
                <c:pt idx="2287">
                  <c:v>101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95</c:v>
                </c:pt>
                <c:pt idx="2315">
                  <c:v>104</c:v>
                </c:pt>
                <c:pt idx="2316">
                  <c:v>104</c:v>
                </c:pt>
                <c:pt idx="2317">
                  <c:v>104</c:v>
                </c:pt>
                <c:pt idx="2318">
                  <c:v>104</c:v>
                </c:pt>
                <c:pt idx="2319">
                  <c:v>104</c:v>
                </c:pt>
                <c:pt idx="2320">
                  <c:v>104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114</c:v>
                </c:pt>
                <c:pt idx="2347">
                  <c:v>113</c:v>
                </c:pt>
                <c:pt idx="2348">
                  <c:v>111</c:v>
                </c:pt>
                <c:pt idx="2349">
                  <c:v>108</c:v>
                </c:pt>
                <c:pt idx="2350">
                  <c:v>104</c:v>
                </c:pt>
                <c:pt idx="2351">
                  <c:v>100</c:v>
                </c:pt>
                <c:pt idx="2352">
                  <c:v>101</c:v>
                </c:pt>
                <c:pt idx="2353">
                  <c:v>101</c:v>
                </c:pt>
                <c:pt idx="2354">
                  <c:v>101</c:v>
                </c:pt>
                <c:pt idx="2355">
                  <c:v>101</c:v>
                </c:pt>
                <c:pt idx="2356">
                  <c:v>101</c:v>
                </c:pt>
                <c:pt idx="2357">
                  <c:v>101</c:v>
                </c:pt>
                <c:pt idx="2358">
                  <c:v>101</c:v>
                </c:pt>
                <c:pt idx="2359">
                  <c:v>101</c:v>
                </c:pt>
                <c:pt idx="2360">
                  <c:v>101</c:v>
                </c:pt>
                <c:pt idx="2361">
                  <c:v>101</c:v>
                </c:pt>
                <c:pt idx="2362">
                  <c:v>101</c:v>
                </c:pt>
                <c:pt idx="2363">
                  <c:v>101</c:v>
                </c:pt>
                <c:pt idx="2364">
                  <c:v>101</c:v>
                </c:pt>
                <c:pt idx="2365">
                  <c:v>101</c:v>
                </c:pt>
                <c:pt idx="2366">
                  <c:v>101</c:v>
                </c:pt>
                <c:pt idx="2367">
                  <c:v>101</c:v>
                </c:pt>
                <c:pt idx="2368">
                  <c:v>101</c:v>
                </c:pt>
                <c:pt idx="2369">
                  <c:v>101</c:v>
                </c:pt>
                <c:pt idx="2370">
                  <c:v>101</c:v>
                </c:pt>
                <c:pt idx="2371">
                  <c:v>101</c:v>
                </c:pt>
                <c:pt idx="2372">
                  <c:v>101</c:v>
                </c:pt>
                <c:pt idx="2373">
                  <c:v>101</c:v>
                </c:pt>
                <c:pt idx="2374">
                  <c:v>101</c:v>
                </c:pt>
                <c:pt idx="2375">
                  <c:v>101</c:v>
                </c:pt>
                <c:pt idx="2376">
                  <c:v>101</c:v>
                </c:pt>
                <c:pt idx="2377">
                  <c:v>101</c:v>
                </c:pt>
                <c:pt idx="2378">
                  <c:v>101</c:v>
                </c:pt>
                <c:pt idx="2379">
                  <c:v>101</c:v>
                </c:pt>
                <c:pt idx="2380">
                  <c:v>101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97</c:v>
                </c:pt>
                <c:pt idx="2398">
                  <c:v>97</c:v>
                </c:pt>
                <c:pt idx="2399">
                  <c:v>97</c:v>
                </c:pt>
                <c:pt idx="2400">
                  <c:v>97</c:v>
                </c:pt>
                <c:pt idx="2401">
                  <c:v>97</c:v>
                </c:pt>
                <c:pt idx="2402">
                  <c:v>97</c:v>
                </c:pt>
                <c:pt idx="2403">
                  <c:v>97</c:v>
                </c:pt>
                <c:pt idx="2404">
                  <c:v>98</c:v>
                </c:pt>
                <c:pt idx="2405">
                  <c:v>99</c:v>
                </c:pt>
                <c:pt idx="2406">
                  <c:v>100</c:v>
                </c:pt>
                <c:pt idx="2407">
                  <c:v>102</c:v>
                </c:pt>
                <c:pt idx="2408">
                  <c:v>102</c:v>
                </c:pt>
                <c:pt idx="2409">
                  <c:v>102</c:v>
                </c:pt>
                <c:pt idx="2410">
                  <c:v>102</c:v>
                </c:pt>
                <c:pt idx="2411">
                  <c:v>103</c:v>
                </c:pt>
                <c:pt idx="2412">
                  <c:v>102</c:v>
                </c:pt>
                <c:pt idx="2413">
                  <c:v>102</c:v>
                </c:pt>
                <c:pt idx="2414">
                  <c:v>102</c:v>
                </c:pt>
                <c:pt idx="2415">
                  <c:v>102</c:v>
                </c:pt>
                <c:pt idx="2416">
                  <c:v>102</c:v>
                </c:pt>
                <c:pt idx="2417">
                  <c:v>102</c:v>
                </c:pt>
                <c:pt idx="2418">
                  <c:v>102</c:v>
                </c:pt>
                <c:pt idx="2419">
                  <c:v>102</c:v>
                </c:pt>
                <c:pt idx="2420">
                  <c:v>102</c:v>
                </c:pt>
                <c:pt idx="2421">
                  <c:v>102</c:v>
                </c:pt>
                <c:pt idx="2422">
                  <c:v>102</c:v>
                </c:pt>
                <c:pt idx="2423">
                  <c:v>102</c:v>
                </c:pt>
                <c:pt idx="2424">
                  <c:v>102</c:v>
                </c:pt>
                <c:pt idx="2425">
                  <c:v>102</c:v>
                </c:pt>
                <c:pt idx="2426">
                  <c:v>102</c:v>
                </c:pt>
                <c:pt idx="2427">
                  <c:v>102</c:v>
                </c:pt>
                <c:pt idx="2428">
                  <c:v>102</c:v>
                </c:pt>
                <c:pt idx="2429">
                  <c:v>102</c:v>
                </c:pt>
                <c:pt idx="2430">
                  <c:v>102</c:v>
                </c:pt>
                <c:pt idx="2431">
                  <c:v>102</c:v>
                </c:pt>
                <c:pt idx="2432">
                  <c:v>102</c:v>
                </c:pt>
                <c:pt idx="2433">
                  <c:v>102</c:v>
                </c:pt>
                <c:pt idx="2434">
                  <c:v>102</c:v>
                </c:pt>
                <c:pt idx="2435">
                  <c:v>102</c:v>
                </c:pt>
                <c:pt idx="2436">
                  <c:v>102</c:v>
                </c:pt>
                <c:pt idx="2437">
                  <c:v>102</c:v>
                </c:pt>
                <c:pt idx="2438">
                  <c:v>102</c:v>
                </c:pt>
                <c:pt idx="2439">
                  <c:v>102</c:v>
                </c:pt>
                <c:pt idx="2440">
                  <c:v>102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77</c:v>
                </c:pt>
                <c:pt idx="2453">
                  <c:v>118</c:v>
                </c:pt>
                <c:pt idx="2454">
                  <c:v>118</c:v>
                </c:pt>
                <c:pt idx="2455">
                  <c:v>118</c:v>
                </c:pt>
                <c:pt idx="2456">
                  <c:v>118</c:v>
                </c:pt>
                <c:pt idx="2457">
                  <c:v>118</c:v>
                </c:pt>
                <c:pt idx="2458">
                  <c:v>118</c:v>
                </c:pt>
                <c:pt idx="2459">
                  <c:v>118</c:v>
                </c:pt>
                <c:pt idx="2460">
                  <c:v>118</c:v>
                </c:pt>
                <c:pt idx="2461">
                  <c:v>118</c:v>
                </c:pt>
                <c:pt idx="2462">
                  <c:v>118</c:v>
                </c:pt>
                <c:pt idx="2463">
                  <c:v>118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109</c:v>
                </c:pt>
                <c:pt idx="2479">
                  <c:v>109</c:v>
                </c:pt>
                <c:pt idx="2480">
                  <c:v>108</c:v>
                </c:pt>
                <c:pt idx="2481">
                  <c:v>108</c:v>
                </c:pt>
                <c:pt idx="2482">
                  <c:v>109</c:v>
                </c:pt>
                <c:pt idx="2483">
                  <c:v>109</c:v>
                </c:pt>
                <c:pt idx="2484">
                  <c:v>109</c:v>
                </c:pt>
                <c:pt idx="2485">
                  <c:v>110</c:v>
                </c:pt>
                <c:pt idx="2486">
                  <c:v>-10</c:v>
                </c:pt>
                <c:pt idx="2487">
                  <c:v>-10</c:v>
                </c:pt>
                <c:pt idx="2488">
                  <c:v>-10</c:v>
                </c:pt>
                <c:pt idx="2489">
                  <c:v>110</c:v>
                </c:pt>
                <c:pt idx="2490">
                  <c:v>110</c:v>
                </c:pt>
                <c:pt idx="2491">
                  <c:v>110</c:v>
                </c:pt>
                <c:pt idx="2492">
                  <c:v>109</c:v>
                </c:pt>
                <c:pt idx="2493">
                  <c:v>109</c:v>
                </c:pt>
                <c:pt idx="2494">
                  <c:v>109</c:v>
                </c:pt>
                <c:pt idx="2495">
                  <c:v>109</c:v>
                </c:pt>
                <c:pt idx="2496">
                  <c:v>109</c:v>
                </c:pt>
                <c:pt idx="2497">
                  <c:v>109</c:v>
                </c:pt>
                <c:pt idx="2498">
                  <c:v>109</c:v>
                </c:pt>
                <c:pt idx="2499">
                  <c:v>109</c:v>
                </c:pt>
                <c:pt idx="2500">
                  <c:v>109</c:v>
                </c:pt>
                <c:pt idx="2501">
                  <c:v>109</c:v>
                </c:pt>
                <c:pt idx="2502">
                  <c:v>109</c:v>
                </c:pt>
                <c:pt idx="2503">
                  <c:v>109</c:v>
                </c:pt>
                <c:pt idx="2504">
                  <c:v>109</c:v>
                </c:pt>
                <c:pt idx="2505">
                  <c:v>109</c:v>
                </c:pt>
                <c:pt idx="2506">
                  <c:v>109</c:v>
                </c:pt>
                <c:pt idx="2507">
                  <c:v>109</c:v>
                </c:pt>
                <c:pt idx="2508">
                  <c:v>109</c:v>
                </c:pt>
                <c:pt idx="2509">
                  <c:v>109</c:v>
                </c:pt>
                <c:pt idx="2510">
                  <c:v>109</c:v>
                </c:pt>
                <c:pt idx="2511">
                  <c:v>109</c:v>
                </c:pt>
                <c:pt idx="2512">
                  <c:v>109</c:v>
                </c:pt>
                <c:pt idx="2513">
                  <c:v>109</c:v>
                </c:pt>
                <c:pt idx="2514">
                  <c:v>109</c:v>
                </c:pt>
                <c:pt idx="2515">
                  <c:v>109</c:v>
                </c:pt>
                <c:pt idx="2516">
                  <c:v>109</c:v>
                </c:pt>
                <c:pt idx="2517">
                  <c:v>109</c:v>
                </c:pt>
                <c:pt idx="2518">
                  <c:v>109</c:v>
                </c:pt>
                <c:pt idx="2519">
                  <c:v>109</c:v>
                </c:pt>
                <c:pt idx="2520">
                  <c:v>109</c:v>
                </c:pt>
                <c:pt idx="2521">
                  <c:v>109</c:v>
                </c:pt>
                <c:pt idx="2522">
                  <c:v>109</c:v>
                </c:pt>
                <c:pt idx="2523">
                  <c:v>109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84</c:v>
                </c:pt>
                <c:pt idx="2550">
                  <c:v>85</c:v>
                </c:pt>
                <c:pt idx="2551">
                  <c:v>87</c:v>
                </c:pt>
                <c:pt idx="2552">
                  <c:v>86</c:v>
                </c:pt>
                <c:pt idx="2553">
                  <c:v>87</c:v>
                </c:pt>
                <c:pt idx="2554">
                  <c:v>89</c:v>
                </c:pt>
                <c:pt idx="2555">
                  <c:v>88</c:v>
                </c:pt>
                <c:pt idx="2556">
                  <c:v>88</c:v>
                </c:pt>
                <c:pt idx="2557">
                  <c:v>88</c:v>
                </c:pt>
                <c:pt idx="2558">
                  <c:v>88</c:v>
                </c:pt>
                <c:pt idx="2559">
                  <c:v>88</c:v>
                </c:pt>
                <c:pt idx="2560">
                  <c:v>88</c:v>
                </c:pt>
                <c:pt idx="2561">
                  <c:v>88</c:v>
                </c:pt>
                <c:pt idx="2562">
                  <c:v>88</c:v>
                </c:pt>
                <c:pt idx="2563">
                  <c:v>88</c:v>
                </c:pt>
                <c:pt idx="2564">
                  <c:v>88</c:v>
                </c:pt>
                <c:pt idx="2565">
                  <c:v>88</c:v>
                </c:pt>
                <c:pt idx="2566">
                  <c:v>88</c:v>
                </c:pt>
                <c:pt idx="2567">
                  <c:v>88</c:v>
                </c:pt>
                <c:pt idx="2568">
                  <c:v>88</c:v>
                </c:pt>
                <c:pt idx="2569">
                  <c:v>88</c:v>
                </c:pt>
                <c:pt idx="2570">
                  <c:v>88</c:v>
                </c:pt>
                <c:pt idx="2571">
                  <c:v>88</c:v>
                </c:pt>
                <c:pt idx="2572">
                  <c:v>88</c:v>
                </c:pt>
                <c:pt idx="2573">
                  <c:v>88</c:v>
                </c:pt>
                <c:pt idx="2574">
                  <c:v>88</c:v>
                </c:pt>
                <c:pt idx="2575">
                  <c:v>88</c:v>
                </c:pt>
                <c:pt idx="2576">
                  <c:v>88</c:v>
                </c:pt>
                <c:pt idx="2577">
                  <c:v>88</c:v>
                </c:pt>
                <c:pt idx="2578">
                  <c:v>88</c:v>
                </c:pt>
                <c:pt idx="2579">
                  <c:v>88</c:v>
                </c:pt>
                <c:pt idx="2580">
                  <c:v>88</c:v>
                </c:pt>
                <c:pt idx="2581">
                  <c:v>88</c:v>
                </c:pt>
                <c:pt idx="2582">
                  <c:v>88</c:v>
                </c:pt>
                <c:pt idx="2583">
                  <c:v>88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73</c:v>
                </c:pt>
                <c:pt idx="2606">
                  <c:v>74</c:v>
                </c:pt>
                <c:pt idx="2607">
                  <c:v>75</c:v>
                </c:pt>
                <c:pt idx="2608">
                  <c:v>76</c:v>
                </c:pt>
                <c:pt idx="2609">
                  <c:v>75</c:v>
                </c:pt>
                <c:pt idx="2610">
                  <c:v>75</c:v>
                </c:pt>
                <c:pt idx="2611">
                  <c:v>74</c:v>
                </c:pt>
                <c:pt idx="2612">
                  <c:v>74</c:v>
                </c:pt>
                <c:pt idx="2613">
                  <c:v>74</c:v>
                </c:pt>
                <c:pt idx="2614">
                  <c:v>73</c:v>
                </c:pt>
                <c:pt idx="2615">
                  <c:v>73</c:v>
                </c:pt>
                <c:pt idx="2616">
                  <c:v>73</c:v>
                </c:pt>
                <c:pt idx="2617">
                  <c:v>73</c:v>
                </c:pt>
                <c:pt idx="2618">
                  <c:v>73</c:v>
                </c:pt>
                <c:pt idx="2619">
                  <c:v>73</c:v>
                </c:pt>
                <c:pt idx="2620">
                  <c:v>73</c:v>
                </c:pt>
                <c:pt idx="2621">
                  <c:v>73</c:v>
                </c:pt>
                <c:pt idx="2622">
                  <c:v>73</c:v>
                </c:pt>
                <c:pt idx="2623">
                  <c:v>73</c:v>
                </c:pt>
                <c:pt idx="2624">
                  <c:v>73</c:v>
                </c:pt>
                <c:pt idx="2625">
                  <c:v>73</c:v>
                </c:pt>
                <c:pt idx="2626">
                  <c:v>73</c:v>
                </c:pt>
                <c:pt idx="2627">
                  <c:v>73</c:v>
                </c:pt>
                <c:pt idx="2628">
                  <c:v>73</c:v>
                </c:pt>
                <c:pt idx="2629">
                  <c:v>73</c:v>
                </c:pt>
                <c:pt idx="2630">
                  <c:v>73</c:v>
                </c:pt>
                <c:pt idx="2631">
                  <c:v>73</c:v>
                </c:pt>
                <c:pt idx="2632">
                  <c:v>73</c:v>
                </c:pt>
                <c:pt idx="2633">
                  <c:v>73</c:v>
                </c:pt>
                <c:pt idx="2634">
                  <c:v>73</c:v>
                </c:pt>
                <c:pt idx="2635">
                  <c:v>73</c:v>
                </c:pt>
                <c:pt idx="2636">
                  <c:v>73</c:v>
                </c:pt>
                <c:pt idx="2637">
                  <c:v>73</c:v>
                </c:pt>
                <c:pt idx="2638">
                  <c:v>73</c:v>
                </c:pt>
                <c:pt idx="2639">
                  <c:v>73</c:v>
                </c:pt>
                <c:pt idx="2640">
                  <c:v>73</c:v>
                </c:pt>
                <c:pt idx="2641">
                  <c:v>73</c:v>
                </c:pt>
                <c:pt idx="2642">
                  <c:v>73</c:v>
                </c:pt>
                <c:pt idx="2643">
                  <c:v>73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131</c:v>
                </c:pt>
                <c:pt idx="2671">
                  <c:v>129</c:v>
                </c:pt>
                <c:pt idx="2672">
                  <c:v>126</c:v>
                </c:pt>
                <c:pt idx="2673">
                  <c:v>121</c:v>
                </c:pt>
                <c:pt idx="2674">
                  <c:v>118</c:v>
                </c:pt>
                <c:pt idx="2675">
                  <c:v>119</c:v>
                </c:pt>
                <c:pt idx="2676">
                  <c:v>119</c:v>
                </c:pt>
                <c:pt idx="2677">
                  <c:v>119</c:v>
                </c:pt>
                <c:pt idx="2678">
                  <c:v>119</c:v>
                </c:pt>
                <c:pt idx="2679">
                  <c:v>119</c:v>
                </c:pt>
                <c:pt idx="2680">
                  <c:v>119</c:v>
                </c:pt>
                <c:pt idx="2681">
                  <c:v>119</c:v>
                </c:pt>
                <c:pt idx="2682">
                  <c:v>119</c:v>
                </c:pt>
                <c:pt idx="2683">
                  <c:v>119</c:v>
                </c:pt>
                <c:pt idx="2684">
                  <c:v>119</c:v>
                </c:pt>
                <c:pt idx="2685">
                  <c:v>119</c:v>
                </c:pt>
                <c:pt idx="2686">
                  <c:v>119</c:v>
                </c:pt>
                <c:pt idx="2687">
                  <c:v>119</c:v>
                </c:pt>
                <c:pt idx="2688">
                  <c:v>119</c:v>
                </c:pt>
                <c:pt idx="2689">
                  <c:v>119</c:v>
                </c:pt>
                <c:pt idx="2690">
                  <c:v>119</c:v>
                </c:pt>
                <c:pt idx="2691">
                  <c:v>119</c:v>
                </c:pt>
                <c:pt idx="2692">
                  <c:v>119</c:v>
                </c:pt>
                <c:pt idx="2693">
                  <c:v>119</c:v>
                </c:pt>
                <c:pt idx="2694">
                  <c:v>119</c:v>
                </c:pt>
                <c:pt idx="2695">
                  <c:v>119</c:v>
                </c:pt>
                <c:pt idx="2696">
                  <c:v>119</c:v>
                </c:pt>
                <c:pt idx="2697">
                  <c:v>119</c:v>
                </c:pt>
                <c:pt idx="2698">
                  <c:v>119</c:v>
                </c:pt>
                <c:pt idx="2699">
                  <c:v>119</c:v>
                </c:pt>
                <c:pt idx="2700">
                  <c:v>119</c:v>
                </c:pt>
                <c:pt idx="2701">
                  <c:v>119</c:v>
                </c:pt>
                <c:pt idx="2702">
                  <c:v>119</c:v>
                </c:pt>
                <c:pt idx="2703">
                  <c:v>119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100</c:v>
                </c:pt>
                <c:pt idx="2714">
                  <c:v>100</c:v>
                </c:pt>
                <c:pt idx="2715">
                  <c:v>102</c:v>
                </c:pt>
                <c:pt idx="2716">
                  <c:v>102</c:v>
                </c:pt>
                <c:pt idx="2717">
                  <c:v>102</c:v>
                </c:pt>
                <c:pt idx="2718">
                  <c:v>100</c:v>
                </c:pt>
                <c:pt idx="2719">
                  <c:v>99</c:v>
                </c:pt>
                <c:pt idx="2720">
                  <c:v>101</c:v>
                </c:pt>
                <c:pt idx="2721">
                  <c:v>102</c:v>
                </c:pt>
                <c:pt idx="2722">
                  <c:v>103</c:v>
                </c:pt>
                <c:pt idx="2723">
                  <c:v>105</c:v>
                </c:pt>
                <c:pt idx="2724">
                  <c:v>106</c:v>
                </c:pt>
                <c:pt idx="2725">
                  <c:v>105</c:v>
                </c:pt>
                <c:pt idx="2726">
                  <c:v>104</c:v>
                </c:pt>
                <c:pt idx="2727">
                  <c:v>104</c:v>
                </c:pt>
                <c:pt idx="2728">
                  <c:v>104</c:v>
                </c:pt>
                <c:pt idx="2729">
                  <c:v>104</c:v>
                </c:pt>
                <c:pt idx="2730">
                  <c:v>105</c:v>
                </c:pt>
                <c:pt idx="2731">
                  <c:v>104</c:v>
                </c:pt>
                <c:pt idx="2732">
                  <c:v>104</c:v>
                </c:pt>
                <c:pt idx="2733">
                  <c:v>103</c:v>
                </c:pt>
                <c:pt idx="2734">
                  <c:v>103</c:v>
                </c:pt>
                <c:pt idx="2735">
                  <c:v>103</c:v>
                </c:pt>
                <c:pt idx="2736">
                  <c:v>103</c:v>
                </c:pt>
                <c:pt idx="2737">
                  <c:v>103</c:v>
                </c:pt>
                <c:pt idx="2738">
                  <c:v>103</c:v>
                </c:pt>
                <c:pt idx="2739">
                  <c:v>103</c:v>
                </c:pt>
                <c:pt idx="2740">
                  <c:v>103</c:v>
                </c:pt>
                <c:pt idx="2741">
                  <c:v>103</c:v>
                </c:pt>
                <c:pt idx="2742">
                  <c:v>103</c:v>
                </c:pt>
                <c:pt idx="2743">
                  <c:v>103</c:v>
                </c:pt>
                <c:pt idx="2744">
                  <c:v>103</c:v>
                </c:pt>
                <c:pt idx="2745">
                  <c:v>103</c:v>
                </c:pt>
                <c:pt idx="2746">
                  <c:v>103</c:v>
                </c:pt>
                <c:pt idx="2747">
                  <c:v>103</c:v>
                </c:pt>
                <c:pt idx="2748">
                  <c:v>103</c:v>
                </c:pt>
                <c:pt idx="2749">
                  <c:v>103</c:v>
                </c:pt>
                <c:pt idx="2750">
                  <c:v>103</c:v>
                </c:pt>
                <c:pt idx="2751">
                  <c:v>103</c:v>
                </c:pt>
                <c:pt idx="2752">
                  <c:v>103</c:v>
                </c:pt>
                <c:pt idx="2753">
                  <c:v>103</c:v>
                </c:pt>
                <c:pt idx="2754">
                  <c:v>103</c:v>
                </c:pt>
                <c:pt idx="2755">
                  <c:v>103</c:v>
                </c:pt>
                <c:pt idx="2756">
                  <c:v>103</c:v>
                </c:pt>
                <c:pt idx="2757">
                  <c:v>103</c:v>
                </c:pt>
                <c:pt idx="2758">
                  <c:v>103</c:v>
                </c:pt>
                <c:pt idx="2759">
                  <c:v>103</c:v>
                </c:pt>
                <c:pt idx="2760">
                  <c:v>103</c:v>
                </c:pt>
                <c:pt idx="2761">
                  <c:v>103</c:v>
                </c:pt>
                <c:pt idx="2762">
                  <c:v>103</c:v>
                </c:pt>
                <c:pt idx="2763">
                  <c:v>103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103</c:v>
                </c:pt>
                <c:pt idx="2776">
                  <c:v>103</c:v>
                </c:pt>
                <c:pt idx="2777">
                  <c:v>103</c:v>
                </c:pt>
                <c:pt idx="2778">
                  <c:v>103</c:v>
                </c:pt>
                <c:pt idx="2779">
                  <c:v>104</c:v>
                </c:pt>
                <c:pt idx="2780">
                  <c:v>105</c:v>
                </c:pt>
                <c:pt idx="2781">
                  <c:v>105</c:v>
                </c:pt>
                <c:pt idx="2782">
                  <c:v>105</c:v>
                </c:pt>
                <c:pt idx="2783">
                  <c:v>106</c:v>
                </c:pt>
                <c:pt idx="2784">
                  <c:v>106</c:v>
                </c:pt>
                <c:pt idx="2785">
                  <c:v>105</c:v>
                </c:pt>
                <c:pt idx="2786">
                  <c:v>104</c:v>
                </c:pt>
                <c:pt idx="2787">
                  <c:v>103</c:v>
                </c:pt>
                <c:pt idx="2788">
                  <c:v>103</c:v>
                </c:pt>
                <c:pt idx="2789">
                  <c:v>102</c:v>
                </c:pt>
                <c:pt idx="2790">
                  <c:v>101</c:v>
                </c:pt>
                <c:pt idx="2791">
                  <c:v>101</c:v>
                </c:pt>
                <c:pt idx="2792">
                  <c:v>102</c:v>
                </c:pt>
                <c:pt idx="2793">
                  <c:v>103</c:v>
                </c:pt>
                <c:pt idx="2794">
                  <c:v>105</c:v>
                </c:pt>
                <c:pt idx="2795">
                  <c:v>105</c:v>
                </c:pt>
                <c:pt idx="2796">
                  <c:v>105</c:v>
                </c:pt>
                <c:pt idx="2797">
                  <c:v>105</c:v>
                </c:pt>
                <c:pt idx="2798">
                  <c:v>105</c:v>
                </c:pt>
                <c:pt idx="2799">
                  <c:v>105</c:v>
                </c:pt>
                <c:pt idx="2800">
                  <c:v>105</c:v>
                </c:pt>
                <c:pt idx="2801">
                  <c:v>105</c:v>
                </c:pt>
                <c:pt idx="2802">
                  <c:v>105</c:v>
                </c:pt>
                <c:pt idx="2803">
                  <c:v>105</c:v>
                </c:pt>
                <c:pt idx="2804">
                  <c:v>105</c:v>
                </c:pt>
                <c:pt idx="2805">
                  <c:v>105</c:v>
                </c:pt>
                <c:pt idx="2806">
                  <c:v>105</c:v>
                </c:pt>
                <c:pt idx="2807">
                  <c:v>105</c:v>
                </c:pt>
                <c:pt idx="2808">
                  <c:v>105</c:v>
                </c:pt>
                <c:pt idx="2809">
                  <c:v>105</c:v>
                </c:pt>
                <c:pt idx="2810">
                  <c:v>105</c:v>
                </c:pt>
                <c:pt idx="2811">
                  <c:v>105</c:v>
                </c:pt>
                <c:pt idx="2812">
                  <c:v>105</c:v>
                </c:pt>
                <c:pt idx="2813">
                  <c:v>105</c:v>
                </c:pt>
                <c:pt idx="2814">
                  <c:v>105</c:v>
                </c:pt>
                <c:pt idx="2815">
                  <c:v>105</c:v>
                </c:pt>
                <c:pt idx="2816">
                  <c:v>105</c:v>
                </c:pt>
                <c:pt idx="2817">
                  <c:v>105</c:v>
                </c:pt>
                <c:pt idx="2818">
                  <c:v>105</c:v>
                </c:pt>
                <c:pt idx="2819">
                  <c:v>105</c:v>
                </c:pt>
                <c:pt idx="2820">
                  <c:v>105</c:v>
                </c:pt>
                <c:pt idx="2821">
                  <c:v>105</c:v>
                </c:pt>
                <c:pt idx="2822">
                  <c:v>105</c:v>
                </c:pt>
                <c:pt idx="2823">
                  <c:v>105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84</c:v>
                </c:pt>
                <c:pt idx="2851">
                  <c:v>83</c:v>
                </c:pt>
                <c:pt idx="2852">
                  <c:v>83</c:v>
                </c:pt>
                <c:pt idx="2853">
                  <c:v>82</c:v>
                </c:pt>
                <c:pt idx="2854">
                  <c:v>82</c:v>
                </c:pt>
                <c:pt idx="2855">
                  <c:v>82</c:v>
                </c:pt>
                <c:pt idx="2856">
                  <c:v>82</c:v>
                </c:pt>
                <c:pt idx="2857">
                  <c:v>82</c:v>
                </c:pt>
                <c:pt idx="2858">
                  <c:v>82</c:v>
                </c:pt>
                <c:pt idx="2859">
                  <c:v>82</c:v>
                </c:pt>
                <c:pt idx="2860">
                  <c:v>82</c:v>
                </c:pt>
                <c:pt idx="2861">
                  <c:v>82</c:v>
                </c:pt>
                <c:pt idx="2862">
                  <c:v>82</c:v>
                </c:pt>
                <c:pt idx="2863">
                  <c:v>82</c:v>
                </c:pt>
                <c:pt idx="2864">
                  <c:v>82</c:v>
                </c:pt>
                <c:pt idx="2865">
                  <c:v>82</c:v>
                </c:pt>
                <c:pt idx="2866">
                  <c:v>82</c:v>
                </c:pt>
                <c:pt idx="2867">
                  <c:v>82</c:v>
                </c:pt>
                <c:pt idx="2868">
                  <c:v>82</c:v>
                </c:pt>
                <c:pt idx="2869">
                  <c:v>82</c:v>
                </c:pt>
                <c:pt idx="2870">
                  <c:v>82</c:v>
                </c:pt>
                <c:pt idx="2871">
                  <c:v>82</c:v>
                </c:pt>
                <c:pt idx="2872">
                  <c:v>82</c:v>
                </c:pt>
                <c:pt idx="2873">
                  <c:v>82</c:v>
                </c:pt>
                <c:pt idx="2874">
                  <c:v>82</c:v>
                </c:pt>
                <c:pt idx="2875">
                  <c:v>82</c:v>
                </c:pt>
                <c:pt idx="2876">
                  <c:v>82</c:v>
                </c:pt>
                <c:pt idx="2877">
                  <c:v>82</c:v>
                </c:pt>
                <c:pt idx="2878">
                  <c:v>82</c:v>
                </c:pt>
                <c:pt idx="2879">
                  <c:v>82</c:v>
                </c:pt>
                <c:pt idx="2880">
                  <c:v>82</c:v>
                </c:pt>
                <c:pt idx="2881">
                  <c:v>82</c:v>
                </c:pt>
                <c:pt idx="2882">
                  <c:v>82</c:v>
                </c:pt>
                <c:pt idx="2883">
                  <c:v>82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96</c:v>
                </c:pt>
                <c:pt idx="2906">
                  <c:v>96</c:v>
                </c:pt>
                <c:pt idx="2907">
                  <c:v>96</c:v>
                </c:pt>
                <c:pt idx="2908">
                  <c:v>96</c:v>
                </c:pt>
                <c:pt idx="2909">
                  <c:v>96</c:v>
                </c:pt>
                <c:pt idx="2910">
                  <c:v>96</c:v>
                </c:pt>
                <c:pt idx="2911">
                  <c:v>95</c:v>
                </c:pt>
                <c:pt idx="2912">
                  <c:v>95</c:v>
                </c:pt>
                <c:pt idx="2913">
                  <c:v>95</c:v>
                </c:pt>
                <c:pt idx="2914">
                  <c:v>95</c:v>
                </c:pt>
                <c:pt idx="2915">
                  <c:v>95</c:v>
                </c:pt>
                <c:pt idx="2916">
                  <c:v>95</c:v>
                </c:pt>
                <c:pt idx="2917">
                  <c:v>95</c:v>
                </c:pt>
                <c:pt idx="2918">
                  <c:v>95</c:v>
                </c:pt>
                <c:pt idx="2919">
                  <c:v>95</c:v>
                </c:pt>
                <c:pt idx="2920">
                  <c:v>95</c:v>
                </c:pt>
                <c:pt idx="2921">
                  <c:v>95</c:v>
                </c:pt>
                <c:pt idx="2922">
                  <c:v>95</c:v>
                </c:pt>
                <c:pt idx="2923">
                  <c:v>95</c:v>
                </c:pt>
                <c:pt idx="2924">
                  <c:v>95</c:v>
                </c:pt>
                <c:pt idx="2925">
                  <c:v>95</c:v>
                </c:pt>
                <c:pt idx="2926">
                  <c:v>95</c:v>
                </c:pt>
                <c:pt idx="2927">
                  <c:v>95</c:v>
                </c:pt>
                <c:pt idx="2928">
                  <c:v>95</c:v>
                </c:pt>
                <c:pt idx="2929">
                  <c:v>95</c:v>
                </c:pt>
                <c:pt idx="2930">
                  <c:v>95</c:v>
                </c:pt>
                <c:pt idx="2931">
                  <c:v>95</c:v>
                </c:pt>
                <c:pt idx="2932">
                  <c:v>95</c:v>
                </c:pt>
                <c:pt idx="2933">
                  <c:v>95</c:v>
                </c:pt>
                <c:pt idx="2934">
                  <c:v>95</c:v>
                </c:pt>
                <c:pt idx="2935">
                  <c:v>95</c:v>
                </c:pt>
                <c:pt idx="2936">
                  <c:v>95</c:v>
                </c:pt>
                <c:pt idx="2937">
                  <c:v>95</c:v>
                </c:pt>
                <c:pt idx="2938">
                  <c:v>95</c:v>
                </c:pt>
                <c:pt idx="2939">
                  <c:v>95</c:v>
                </c:pt>
                <c:pt idx="2940">
                  <c:v>95</c:v>
                </c:pt>
                <c:pt idx="2941">
                  <c:v>95</c:v>
                </c:pt>
                <c:pt idx="2942">
                  <c:v>95</c:v>
                </c:pt>
                <c:pt idx="2943">
                  <c:v>95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103</c:v>
                </c:pt>
                <c:pt idx="2970">
                  <c:v>103</c:v>
                </c:pt>
                <c:pt idx="2971">
                  <c:v>104</c:v>
                </c:pt>
                <c:pt idx="2972">
                  <c:v>103</c:v>
                </c:pt>
                <c:pt idx="2973">
                  <c:v>103</c:v>
                </c:pt>
                <c:pt idx="2974">
                  <c:v>102</c:v>
                </c:pt>
                <c:pt idx="2975">
                  <c:v>102</c:v>
                </c:pt>
                <c:pt idx="2976">
                  <c:v>102</c:v>
                </c:pt>
                <c:pt idx="2977">
                  <c:v>102</c:v>
                </c:pt>
                <c:pt idx="2978">
                  <c:v>102</c:v>
                </c:pt>
                <c:pt idx="2979">
                  <c:v>102</c:v>
                </c:pt>
                <c:pt idx="2980">
                  <c:v>102</c:v>
                </c:pt>
                <c:pt idx="2981">
                  <c:v>102</c:v>
                </c:pt>
                <c:pt idx="2982">
                  <c:v>102</c:v>
                </c:pt>
                <c:pt idx="2983">
                  <c:v>102</c:v>
                </c:pt>
                <c:pt idx="2984">
                  <c:v>102</c:v>
                </c:pt>
                <c:pt idx="2985">
                  <c:v>102</c:v>
                </c:pt>
                <c:pt idx="2986">
                  <c:v>102</c:v>
                </c:pt>
                <c:pt idx="2987">
                  <c:v>102</c:v>
                </c:pt>
                <c:pt idx="2988">
                  <c:v>102</c:v>
                </c:pt>
                <c:pt idx="2989">
                  <c:v>102</c:v>
                </c:pt>
                <c:pt idx="2990">
                  <c:v>102</c:v>
                </c:pt>
                <c:pt idx="2991">
                  <c:v>102</c:v>
                </c:pt>
                <c:pt idx="2992">
                  <c:v>102</c:v>
                </c:pt>
                <c:pt idx="2993">
                  <c:v>102</c:v>
                </c:pt>
                <c:pt idx="2994">
                  <c:v>102</c:v>
                </c:pt>
                <c:pt idx="2995">
                  <c:v>102</c:v>
                </c:pt>
                <c:pt idx="2996">
                  <c:v>102</c:v>
                </c:pt>
                <c:pt idx="2997">
                  <c:v>102</c:v>
                </c:pt>
                <c:pt idx="2998">
                  <c:v>102</c:v>
                </c:pt>
                <c:pt idx="2999">
                  <c:v>102</c:v>
                </c:pt>
                <c:pt idx="3000">
                  <c:v>102</c:v>
                </c:pt>
                <c:pt idx="3001">
                  <c:v>102</c:v>
                </c:pt>
                <c:pt idx="3002">
                  <c:v>102</c:v>
                </c:pt>
                <c:pt idx="3003">
                  <c:v>102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89</c:v>
                </c:pt>
                <c:pt idx="3092">
                  <c:v>-10</c:v>
                </c:pt>
                <c:pt idx="3093">
                  <c:v>-10</c:v>
                </c:pt>
                <c:pt idx="3094">
                  <c:v>90</c:v>
                </c:pt>
                <c:pt idx="3095">
                  <c:v>90</c:v>
                </c:pt>
                <c:pt idx="3096">
                  <c:v>90</c:v>
                </c:pt>
                <c:pt idx="3097">
                  <c:v>90</c:v>
                </c:pt>
                <c:pt idx="3098">
                  <c:v>90</c:v>
                </c:pt>
                <c:pt idx="3099">
                  <c:v>90</c:v>
                </c:pt>
                <c:pt idx="3100">
                  <c:v>90</c:v>
                </c:pt>
                <c:pt idx="3101">
                  <c:v>90</c:v>
                </c:pt>
                <c:pt idx="3102">
                  <c:v>90</c:v>
                </c:pt>
                <c:pt idx="3103">
                  <c:v>90</c:v>
                </c:pt>
                <c:pt idx="3104">
                  <c:v>90</c:v>
                </c:pt>
                <c:pt idx="3105">
                  <c:v>90</c:v>
                </c:pt>
                <c:pt idx="3106">
                  <c:v>90</c:v>
                </c:pt>
                <c:pt idx="3107">
                  <c:v>90</c:v>
                </c:pt>
                <c:pt idx="3108">
                  <c:v>90</c:v>
                </c:pt>
                <c:pt idx="3109">
                  <c:v>90</c:v>
                </c:pt>
                <c:pt idx="3110">
                  <c:v>90</c:v>
                </c:pt>
                <c:pt idx="3111">
                  <c:v>90</c:v>
                </c:pt>
                <c:pt idx="3112">
                  <c:v>90</c:v>
                </c:pt>
                <c:pt idx="3113">
                  <c:v>90</c:v>
                </c:pt>
                <c:pt idx="3114">
                  <c:v>90</c:v>
                </c:pt>
                <c:pt idx="3115">
                  <c:v>90</c:v>
                </c:pt>
                <c:pt idx="3116">
                  <c:v>90</c:v>
                </c:pt>
                <c:pt idx="3117">
                  <c:v>90</c:v>
                </c:pt>
                <c:pt idx="3118">
                  <c:v>90</c:v>
                </c:pt>
                <c:pt idx="3119">
                  <c:v>90</c:v>
                </c:pt>
                <c:pt idx="3120">
                  <c:v>90</c:v>
                </c:pt>
                <c:pt idx="3121">
                  <c:v>90</c:v>
                </c:pt>
                <c:pt idx="3122">
                  <c:v>90</c:v>
                </c:pt>
                <c:pt idx="3123">
                  <c:v>90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85</c:v>
                </c:pt>
                <c:pt idx="3210">
                  <c:v>0</c:v>
                </c:pt>
                <c:pt idx="3211">
                  <c:v>86</c:v>
                </c:pt>
                <c:pt idx="3212">
                  <c:v>86</c:v>
                </c:pt>
                <c:pt idx="3213">
                  <c:v>86</c:v>
                </c:pt>
                <c:pt idx="3214">
                  <c:v>86</c:v>
                </c:pt>
                <c:pt idx="3215">
                  <c:v>86</c:v>
                </c:pt>
                <c:pt idx="3216">
                  <c:v>86</c:v>
                </c:pt>
                <c:pt idx="3217">
                  <c:v>86</c:v>
                </c:pt>
                <c:pt idx="3218">
                  <c:v>86</c:v>
                </c:pt>
                <c:pt idx="3219">
                  <c:v>86</c:v>
                </c:pt>
                <c:pt idx="3220">
                  <c:v>86</c:v>
                </c:pt>
                <c:pt idx="3221">
                  <c:v>86</c:v>
                </c:pt>
                <c:pt idx="3222">
                  <c:v>86</c:v>
                </c:pt>
                <c:pt idx="3223">
                  <c:v>86</c:v>
                </c:pt>
                <c:pt idx="3224">
                  <c:v>86</c:v>
                </c:pt>
                <c:pt idx="3225">
                  <c:v>86</c:v>
                </c:pt>
                <c:pt idx="3226">
                  <c:v>86</c:v>
                </c:pt>
                <c:pt idx="3227">
                  <c:v>86</c:v>
                </c:pt>
                <c:pt idx="3228">
                  <c:v>86</c:v>
                </c:pt>
                <c:pt idx="3229">
                  <c:v>86</c:v>
                </c:pt>
                <c:pt idx="3230">
                  <c:v>86</c:v>
                </c:pt>
                <c:pt idx="3231">
                  <c:v>86</c:v>
                </c:pt>
                <c:pt idx="3232">
                  <c:v>86</c:v>
                </c:pt>
                <c:pt idx="3233">
                  <c:v>86</c:v>
                </c:pt>
                <c:pt idx="3234">
                  <c:v>86</c:v>
                </c:pt>
                <c:pt idx="3235">
                  <c:v>86</c:v>
                </c:pt>
                <c:pt idx="3236">
                  <c:v>86</c:v>
                </c:pt>
                <c:pt idx="3237">
                  <c:v>86</c:v>
                </c:pt>
                <c:pt idx="3238">
                  <c:v>86</c:v>
                </c:pt>
                <c:pt idx="3239">
                  <c:v>86</c:v>
                </c:pt>
                <c:pt idx="3240">
                  <c:v>86</c:v>
                </c:pt>
                <c:pt idx="3241">
                  <c:v>86</c:v>
                </c:pt>
                <c:pt idx="3242">
                  <c:v>86</c:v>
                </c:pt>
                <c:pt idx="3243">
                  <c:v>86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99</c:v>
                </c:pt>
                <c:pt idx="3378">
                  <c:v>98</c:v>
                </c:pt>
                <c:pt idx="3379">
                  <c:v>100</c:v>
                </c:pt>
                <c:pt idx="3380">
                  <c:v>101</c:v>
                </c:pt>
                <c:pt idx="3381">
                  <c:v>101</c:v>
                </c:pt>
                <c:pt idx="3382">
                  <c:v>102</c:v>
                </c:pt>
                <c:pt idx="3383">
                  <c:v>102</c:v>
                </c:pt>
                <c:pt idx="3384">
                  <c:v>103</c:v>
                </c:pt>
                <c:pt idx="3385">
                  <c:v>103</c:v>
                </c:pt>
                <c:pt idx="3386">
                  <c:v>103</c:v>
                </c:pt>
                <c:pt idx="3387">
                  <c:v>105</c:v>
                </c:pt>
                <c:pt idx="3388">
                  <c:v>106</c:v>
                </c:pt>
                <c:pt idx="3389">
                  <c:v>105</c:v>
                </c:pt>
                <c:pt idx="3390">
                  <c:v>105</c:v>
                </c:pt>
                <c:pt idx="3391">
                  <c:v>105</c:v>
                </c:pt>
                <c:pt idx="3392">
                  <c:v>105</c:v>
                </c:pt>
                <c:pt idx="3393">
                  <c:v>107</c:v>
                </c:pt>
                <c:pt idx="3394">
                  <c:v>107</c:v>
                </c:pt>
                <c:pt idx="3395">
                  <c:v>106</c:v>
                </c:pt>
                <c:pt idx="3396">
                  <c:v>106</c:v>
                </c:pt>
                <c:pt idx="3397">
                  <c:v>106</c:v>
                </c:pt>
                <c:pt idx="3398">
                  <c:v>106</c:v>
                </c:pt>
                <c:pt idx="3399">
                  <c:v>106</c:v>
                </c:pt>
                <c:pt idx="3400">
                  <c:v>106</c:v>
                </c:pt>
                <c:pt idx="3401">
                  <c:v>106</c:v>
                </c:pt>
                <c:pt idx="3402">
                  <c:v>106</c:v>
                </c:pt>
                <c:pt idx="3403">
                  <c:v>106</c:v>
                </c:pt>
                <c:pt idx="3404">
                  <c:v>106</c:v>
                </c:pt>
                <c:pt idx="3405">
                  <c:v>106</c:v>
                </c:pt>
                <c:pt idx="3406">
                  <c:v>106</c:v>
                </c:pt>
                <c:pt idx="3407">
                  <c:v>106</c:v>
                </c:pt>
                <c:pt idx="3408">
                  <c:v>106</c:v>
                </c:pt>
                <c:pt idx="3409">
                  <c:v>106</c:v>
                </c:pt>
                <c:pt idx="3410">
                  <c:v>106</c:v>
                </c:pt>
                <c:pt idx="3411">
                  <c:v>106</c:v>
                </c:pt>
                <c:pt idx="3412">
                  <c:v>106</c:v>
                </c:pt>
                <c:pt idx="3413">
                  <c:v>106</c:v>
                </c:pt>
                <c:pt idx="3414">
                  <c:v>106</c:v>
                </c:pt>
                <c:pt idx="3415">
                  <c:v>106</c:v>
                </c:pt>
                <c:pt idx="3416">
                  <c:v>106</c:v>
                </c:pt>
                <c:pt idx="3417">
                  <c:v>106</c:v>
                </c:pt>
                <c:pt idx="3418">
                  <c:v>106</c:v>
                </c:pt>
                <c:pt idx="3419">
                  <c:v>106</c:v>
                </c:pt>
                <c:pt idx="3420">
                  <c:v>106</c:v>
                </c:pt>
                <c:pt idx="3421">
                  <c:v>106</c:v>
                </c:pt>
                <c:pt idx="3422">
                  <c:v>106</c:v>
                </c:pt>
                <c:pt idx="3423">
                  <c:v>106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105</c:v>
                </c:pt>
                <c:pt idx="3436">
                  <c:v>105</c:v>
                </c:pt>
                <c:pt idx="3437">
                  <c:v>105</c:v>
                </c:pt>
                <c:pt idx="3438">
                  <c:v>107</c:v>
                </c:pt>
                <c:pt idx="3439">
                  <c:v>108</c:v>
                </c:pt>
                <c:pt idx="3440">
                  <c:v>109</c:v>
                </c:pt>
                <c:pt idx="3441">
                  <c:v>108</c:v>
                </c:pt>
                <c:pt idx="3442">
                  <c:v>108</c:v>
                </c:pt>
                <c:pt idx="3443">
                  <c:v>107</c:v>
                </c:pt>
                <c:pt idx="3444">
                  <c:v>107</c:v>
                </c:pt>
                <c:pt idx="3445">
                  <c:v>104</c:v>
                </c:pt>
                <c:pt idx="3446">
                  <c:v>102</c:v>
                </c:pt>
                <c:pt idx="3447">
                  <c:v>100</c:v>
                </c:pt>
                <c:pt idx="3448">
                  <c:v>99</c:v>
                </c:pt>
                <c:pt idx="3449">
                  <c:v>99</c:v>
                </c:pt>
                <c:pt idx="3450">
                  <c:v>99</c:v>
                </c:pt>
                <c:pt idx="3451">
                  <c:v>99</c:v>
                </c:pt>
                <c:pt idx="3452">
                  <c:v>99</c:v>
                </c:pt>
                <c:pt idx="3453">
                  <c:v>100</c:v>
                </c:pt>
                <c:pt idx="3454">
                  <c:v>100</c:v>
                </c:pt>
                <c:pt idx="3455">
                  <c:v>100</c:v>
                </c:pt>
                <c:pt idx="3456">
                  <c:v>100</c:v>
                </c:pt>
                <c:pt idx="3457">
                  <c:v>100</c:v>
                </c:pt>
                <c:pt idx="3458">
                  <c:v>100</c:v>
                </c:pt>
                <c:pt idx="3459">
                  <c:v>100</c:v>
                </c:pt>
                <c:pt idx="3460">
                  <c:v>100</c:v>
                </c:pt>
                <c:pt idx="3461">
                  <c:v>100</c:v>
                </c:pt>
                <c:pt idx="3462">
                  <c:v>100</c:v>
                </c:pt>
                <c:pt idx="3463">
                  <c:v>100</c:v>
                </c:pt>
                <c:pt idx="3464">
                  <c:v>100</c:v>
                </c:pt>
                <c:pt idx="3465">
                  <c:v>100</c:v>
                </c:pt>
                <c:pt idx="3466">
                  <c:v>100</c:v>
                </c:pt>
                <c:pt idx="3467">
                  <c:v>100</c:v>
                </c:pt>
                <c:pt idx="3468">
                  <c:v>100</c:v>
                </c:pt>
                <c:pt idx="3469">
                  <c:v>100</c:v>
                </c:pt>
                <c:pt idx="3470">
                  <c:v>100</c:v>
                </c:pt>
                <c:pt idx="3471">
                  <c:v>100</c:v>
                </c:pt>
                <c:pt idx="3472">
                  <c:v>100</c:v>
                </c:pt>
                <c:pt idx="3473">
                  <c:v>100</c:v>
                </c:pt>
                <c:pt idx="3474">
                  <c:v>100</c:v>
                </c:pt>
                <c:pt idx="3475">
                  <c:v>100</c:v>
                </c:pt>
                <c:pt idx="3476">
                  <c:v>100</c:v>
                </c:pt>
                <c:pt idx="3477">
                  <c:v>100</c:v>
                </c:pt>
                <c:pt idx="3478">
                  <c:v>100</c:v>
                </c:pt>
                <c:pt idx="3479">
                  <c:v>100</c:v>
                </c:pt>
                <c:pt idx="3480">
                  <c:v>100</c:v>
                </c:pt>
                <c:pt idx="3481">
                  <c:v>100</c:v>
                </c:pt>
                <c:pt idx="3482">
                  <c:v>100</c:v>
                </c:pt>
                <c:pt idx="3483">
                  <c:v>100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103</c:v>
                </c:pt>
                <c:pt idx="3494">
                  <c:v>103</c:v>
                </c:pt>
                <c:pt idx="3495">
                  <c:v>105</c:v>
                </c:pt>
                <c:pt idx="3496">
                  <c:v>106</c:v>
                </c:pt>
                <c:pt idx="3497">
                  <c:v>107</c:v>
                </c:pt>
                <c:pt idx="3498">
                  <c:v>108</c:v>
                </c:pt>
                <c:pt idx="3499">
                  <c:v>110</c:v>
                </c:pt>
                <c:pt idx="3500">
                  <c:v>111</c:v>
                </c:pt>
                <c:pt idx="3501">
                  <c:v>111</c:v>
                </c:pt>
                <c:pt idx="3502">
                  <c:v>112</c:v>
                </c:pt>
                <c:pt idx="3503">
                  <c:v>112</c:v>
                </c:pt>
                <c:pt idx="3504">
                  <c:v>110</c:v>
                </c:pt>
                <c:pt idx="3505">
                  <c:v>109</c:v>
                </c:pt>
                <c:pt idx="3506">
                  <c:v>110</c:v>
                </c:pt>
                <c:pt idx="3507">
                  <c:v>108</c:v>
                </c:pt>
                <c:pt idx="3508">
                  <c:v>106</c:v>
                </c:pt>
                <c:pt idx="3509">
                  <c:v>104</c:v>
                </c:pt>
                <c:pt idx="3510">
                  <c:v>102</c:v>
                </c:pt>
                <c:pt idx="3511">
                  <c:v>100</c:v>
                </c:pt>
                <c:pt idx="3512">
                  <c:v>103</c:v>
                </c:pt>
                <c:pt idx="3513">
                  <c:v>105</c:v>
                </c:pt>
                <c:pt idx="3514">
                  <c:v>108</c:v>
                </c:pt>
                <c:pt idx="3515">
                  <c:v>107</c:v>
                </c:pt>
                <c:pt idx="3516">
                  <c:v>107</c:v>
                </c:pt>
                <c:pt idx="3517">
                  <c:v>107</c:v>
                </c:pt>
                <c:pt idx="3518">
                  <c:v>107</c:v>
                </c:pt>
                <c:pt idx="3519">
                  <c:v>107</c:v>
                </c:pt>
                <c:pt idx="3520">
                  <c:v>107</c:v>
                </c:pt>
                <c:pt idx="3521">
                  <c:v>107</c:v>
                </c:pt>
                <c:pt idx="3522">
                  <c:v>107</c:v>
                </c:pt>
                <c:pt idx="3523">
                  <c:v>107</c:v>
                </c:pt>
                <c:pt idx="3524">
                  <c:v>107</c:v>
                </c:pt>
                <c:pt idx="3525">
                  <c:v>107</c:v>
                </c:pt>
                <c:pt idx="3526">
                  <c:v>107</c:v>
                </c:pt>
                <c:pt idx="3527">
                  <c:v>107</c:v>
                </c:pt>
                <c:pt idx="3528">
                  <c:v>107</c:v>
                </c:pt>
                <c:pt idx="3529">
                  <c:v>107</c:v>
                </c:pt>
                <c:pt idx="3530">
                  <c:v>107</c:v>
                </c:pt>
                <c:pt idx="3531">
                  <c:v>107</c:v>
                </c:pt>
                <c:pt idx="3532">
                  <c:v>107</c:v>
                </c:pt>
                <c:pt idx="3533">
                  <c:v>107</c:v>
                </c:pt>
                <c:pt idx="3534">
                  <c:v>107</c:v>
                </c:pt>
                <c:pt idx="3535">
                  <c:v>107</c:v>
                </c:pt>
                <c:pt idx="3536">
                  <c:v>107</c:v>
                </c:pt>
                <c:pt idx="3537">
                  <c:v>107</c:v>
                </c:pt>
                <c:pt idx="3538">
                  <c:v>107</c:v>
                </c:pt>
                <c:pt idx="3539">
                  <c:v>107</c:v>
                </c:pt>
                <c:pt idx="3540">
                  <c:v>107</c:v>
                </c:pt>
                <c:pt idx="3541">
                  <c:v>107</c:v>
                </c:pt>
                <c:pt idx="3542">
                  <c:v>107</c:v>
                </c:pt>
                <c:pt idx="3543">
                  <c:v>107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90</c:v>
                </c:pt>
                <c:pt idx="3571">
                  <c:v>90</c:v>
                </c:pt>
                <c:pt idx="3572">
                  <c:v>89</c:v>
                </c:pt>
                <c:pt idx="3573">
                  <c:v>89</c:v>
                </c:pt>
                <c:pt idx="3574">
                  <c:v>90</c:v>
                </c:pt>
                <c:pt idx="3575">
                  <c:v>90</c:v>
                </c:pt>
                <c:pt idx="3576">
                  <c:v>90</c:v>
                </c:pt>
                <c:pt idx="3577">
                  <c:v>90</c:v>
                </c:pt>
                <c:pt idx="3578">
                  <c:v>90</c:v>
                </c:pt>
                <c:pt idx="3579">
                  <c:v>90</c:v>
                </c:pt>
                <c:pt idx="3580">
                  <c:v>90</c:v>
                </c:pt>
                <c:pt idx="3581">
                  <c:v>90</c:v>
                </c:pt>
                <c:pt idx="3582">
                  <c:v>90</c:v>
                </c:pt>
                <c:pt idx="3583">
                  <c:v>90</c:v>
                </c:pt>
                <c:pt idx="3584">
                  <c:v>90</c:v>
                </c:pt>
                <c:pt idx="3585">
                  <c:v>90</c:v>
                </c:pt>
                <c:pt idx="3586">
                  <c:v>90</c:v>
                </c:pt>
                <c:pt idx="3587">
                  <c:v>90</c:v>
                </c:pt>
                <c:pt idx="3588">
                  <c:v>90</c:v>
                </c:pt>
                <c:pt idx="3589">
                  <c:v>90</c:v>
                </c:pt>
                <c:pt idx="3590">
                  <c:v>90</c:v>
                </c:pt>
                <c:pt idx="3591">
                  <c:v>90</c:v>
                </c:pt>
                <c:pt idx="3592">
                  <c:v>90</c:v>
                </c:pt>
                <c:pt idx="3593">
                  <c:v>90</c:v>
                </c:pt>
                <c:pt idx="3594">
                  <c:v>90</c:v>
                </c:pt>
                <c:pt idx="3595">
                  <c:v>90</c:v>
                </c:pt>
                <c:pt idx="3596">
                  <c:v>90</c:v>
                </c:pt>
                <c:pt idx="3597">
                  <c:v>90</c:v>
                </c:pt>
                <c:pt idx="3598">
                  <c:v>90</c:v>
                </c:pt>
                <c:pt idx="3599">
                  <c:v>90</c:v>
                </c:pt>
                <c:pt idx="3600">
                  <c:v>90</c:v>
                </c:pt>
                <c:pt idx="3601">
                  <c:v>90</c:v>
                </c:pt>
                <c:pt idx="3602">
                  <c:v>90</c:v>
                </c:pt>
                <c:pt idx="3603">
                  <c:v>90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83</c:v>
                </c:pt>
                <c:pt idx="3631">
                  <c:v>86</c:v>
                </c:pt>
                <c:pt idx="3632">
                  <c:v>87</c:v>
                </c:pt>
                <c:pt idx="3633">
                  <c:v>88</c:v>
                </c:pt>
                <c:pt idx="3634">
                  <c:v>89</c:v>
                </c:pt>
                <c:pt idx="3635">
                  <c:v>89</c:v>
                </c:pt>
                <c:pt idx="3636">
                  <c:v>89</c:v>
                </c:pt>
                <c:pt idx="3637">
                  <c:v>89</c:v>
                </c:pt>
                <c:pt idx="3638">
                  <c:v>89</c:v>
                </c:pt>
                <c:pt idx="3639">
                  <c:v>89</c:v>
                </c:pt>
                <c:pt idx="3640">
                  <c:v>89</c:v>
                </c:pt>
                <c:pt idx="3641">
                  <c:v>89</c:v>
                </c:pt>
                <c:pt idx="3642">
                  <c:v>89</c:v>
                </c:pt>
                <c:pt idx="3643">
                  <c:v>89</c:v>
                </c:pt>
                <c:pt idx="3644">
                  <c:v>89</c:v>
                </c:pt>
                <c:pt idx="3645">
                  <c:v>89</c:v>
                </c:pt>
                <c:pt idx="3646">
                  <c:v>89</c:v>
                </c:pt>
                <c:pt idx="3647">
                  <c:v>89</c:v>
                </c:pt>
                <c:pt idx="3648">
                  <c:v>89</c:v>
                </c:pt>
                <c:pt idx="3649">
                  <c:v>89</c:v>
                </c:pt>
                <c:pt idx="3650">
                  <c:v>89</c:v>
                </c:pt>
                <c:pt idx="3651">
                  <c:v>89</c:v>
                </c:pt>
                <c:pt idx="3652">
                  <c:v>89</c:v>
                </c:pt>
                <c:pt idx="3653">
                  <c:v>89</c:v>
                </c:pt>
                <c:pt idx="3654">
                  <c:v>89</c:v>
                </c:pt>
                <c:pt idx="3655">
                  <c:v>89</c:v>
                </c:pt>
                <c:pt idx="3656">
                  <c:v>89</c:v>
                </c:pt>
                <c:pt idx="3657">
                  <c:v>89</c:v>
                </c:pt>
                <c:pt idx="3658">
                  <c:v>89</c:v>
                </c:pt>
                <c:pt idx="3659">
                  <c:v>89</c:v>
                </c:pt>
                <c:pt idx="3660">
                  <c:v>89</c:v>
                </c:pt>
                <c:pt idx="3661">
                  <c:v>89</c:v>
                </c:pt>
                <c:pt idx="3662">
                  <c:v>89</c:v>
                </c:pt>
                <c:pt idx="3663">
                  <c:v>89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81</c:v>
                </c:pt>
                <c:pt idx="3686">
                  <c:v>81</c:v>
                </c:pt>
                <c:pt idx="3687">
                  <c:v>81</c:v>
                </c:pt>
                <c:pt idx="3688">
                  <c:v>81</c:v>
                </c:pt>
                <c:pt idx="3689">
                  <c:v>83</c:v>
                </c:pt>
                <c:pt idx="3690">
                  <c:v>84</c:v>
                </c:pt>
                <c:pt idx="3691">
                  <c:v>84</c:v>
                </c:pt>
                <c:pt idx="3692">
                  <c:v>85</c:v>
                </c:pt>
                <c:pt idx="3693">
                  <c:v>87</c:v>
                </c:pt>
                <c:pt idx="3694">
                  <c:v>88</c:v>
                </c:pt>
                <c:pt idx="3695">
                  <c:v>89</c:v>
                </c:pt>
                <c:pt idx="3696">
                  <c:v>89</c:v>
                </c:pt>
                <c:pt idx="3697">
                  <c:v>89</c:v>
                </c:pt>
                <c:pt idx="3698">
                  <c:v>89</c:v>
                </c:pt>
                <c:pt idx="3699">
                  <c:v>89</c:v>
                </c:pt>
                <c:pt idx="3700">
                  <c:v>89</c:v>
                </c:pt>
                <c:pt idx="3701">
                  <c:v>89</c:v>
                </c:pt>
                <c:pt idx="3702">
                  <c:v>89</c:v>
                </c:pt>
                <c:pt idx="3703">
                  <c:v>89</c:v>
                </c:pt>
                <c:pt idx="3704">
                  <c:v>89</c:v>
                </c:pt>
                <c:pt idx="3705">
                  <c:v>89</c:v>
                </c:pt>
                <c:pt idx="3706">
                  <c:v>89</c:v>
                </c:pt>
                <c:pt idx="3707">
                  <c:v>89</c:v>
                </c:pt>
                <c:pt idx="3708">
                  <c:v>89</c:v>
                </c:pt>
                <c:pt idx="3709">
                  <c:v>89</c:v>
                </c:pt>
                <c:pt idx="3710">
                  <c:v>89</c:v>
                </c:pt>
                <c:pt idx="3711">
                  <c:v>89</c:v>
                </c:pt>
                <c:pt idx="3712">
                  <c:v>89</c:v>
                </c:pt>
                <c:pt idx="3713">
                  <c:v>89</c:v>
                </c:pt>
                <c:pt idx="3714">
                  <c:v>89</c:v>
                </c:pt>
                <c:pt idx="3715">
                  <c:v>89</c:v>
                </c:pt>
                <c:pt idx="3716">
                  <c:v>89</c:v>
                </c:pt>
                <c:pt idx="3717">
                  <c:v>89</c:v>
                </c:pt>
                <c:pt idx="3718">
                  <c:v>89</c:v>
                </c:pt>
                <c:pt idx="3719">
                  <c:v>89</c:v>
                </c:pt>
                <c:pt idx="3720">
                  <c:v>89</c:v>
                </c:pt>
                <c:pt idx="3721">
                  <c:v>89</c:v>
                </c:pt>
                <c:pt idx="3722">
                  <c:v>89</c:v>
                </c:pt>
                <c:pt idx="3723">
                  <c:v>89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-10</c:v>
                </c:pt>
                <c:pt idx="3751">
                  <c:v>-10</c:v>
                </c:pt>
                <c:pt idx="3752">
                  <c:v>-10</c:v>
                </c:pt>
                <c:pt idx="3753">
                  <c:v>-10</c:v>
                </c:pt>
                <c:pt idx="3754">
                  <c:v>-10</c:v>
                </c:pt>
                <c:pt idx="3755">
                  <c:v>-10</c:v>
                </c:pt>
                <c:pt idx="3756">
                  <c:v>-10</c:v>
                </c:pt>
                <c:pt idx="3757">
                  <c:v>-10</c:v>
                </c:pt>
                <c:pt idx="3758">
                  <c:v>-10</c:v>
                </c:pt>
                <c:pt idx="3759">
                  <c:v>-10</c:v>
                </c:pt>
                <c:pt idx="3760">
                  <c:v>-10</c:v>
                </c:pt>
                <c:pt idx="3761">
                  <c:v>-10</c:v>
                </c:pt>
                <c:pt idx="3762">
                  <c:v>-10</c:v>
                </c:pt>
                <c:pt idx="3763">
                  <c:v>-10</c:v>
                </c:pt>
                <c:pt idx="3764">
                  <c:v>-10</c:v>
                </c:pt>
                <c:pt idx="3765">
                  <c:v>-10</c:v>
                </c:pt>
                <c:pt idx="3766">
                  <c:v>-10</c:v>
                </c:pt>
                <c:pt idx="3767">
                  <c:v>-10</c:v>
                </c:pt>
                <c:pt idx="3768">
                  <c:v>-10</c:v>
                </c:pt>
                <c:pt idx="3769">
                  <c:v>-10</c:v>
                </c:pt>
                <c:pt idx="3770">
                  <c:v>-10</c:v>
                </c:pt>
                <c:pt idx="3771">
                  <c:v>-10</c:v>
                </c:pt>
                <c:pt idx="3772">
                  <c:v>-10</c:v>
                </c:pt>
                <c:pt idx="3773">
                  <c:v>-10</c:v>
                </c:pt>
                <c:pt idx="3774">
                  <c:v>-10</c:v>
                </c:pt>
                <c:pt idx="3775">
                  <c:v>-10</c:v>
                </c:pt>
                <c:pt idx="3776">
                  <c:v>-10</c:v>
                </c:pt>
                <c:pt idx="3777">
                  <c:v>-10</c:v>
                </c:pt>
                <c:pt idx="3778">
                  <c:v>-10</c:v>
                </c:pt>
                <c:pt idx="3779">
                  <c:v>-10</c:v>
                </c:pt>
                <c:pt idx="3780">
                  <c:v>-10</c:v>
                </c:pt>
                <c:pt idx="3781">
                  <c:v>-10</c:v>
                </c:pt>
                <c:pt idx="3782">
                  <c:v>-10</c:v>
                </c:pt>
                <c:pt idx="3783">
                  <c:v>-10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104</c:v>
                </c:pt>
                <c:pt idx="3810">
                  <c:v>104</c:v>
                </c:pt>
                <c:pt idx="3811">
                  <c:v>104</c:v>
                </c:pt>
                <c:pt idx="3812">
                  <c:v>104</c:v>
                </c:pt>
                <c:pt idx="3813">
                  <c:v>103</c:v>
                </c:pt>
                <c:pt idx="3814">
                  <c:v>105</c:v>
                </c:pt>
                <c:pt idx="3815">
                  <c:v>105</c:v>
                </c:pt>
                <c:pt idx="3816">
                  <c:v>105</c:v>
                </c:pt>
                <c:pt idx="3817">
                  <c:v>105</c:v>
                </c:pt>
                <c:pt idx="3818">
                  <c:v>105</c:v>
                </c:pt>
                <c:pt idx="3819">
                  <c:v>105</c:v>
                </c:pt>
                <c:pt idx="3820">
                  <c:v>105</c:v>
                </c:pt>
                <c:pt idx="3821">
                  <c:v>105</c:v>
                </c:pt>
                <c:pt idx="3822">
                  <c:v>105</c:v>
                </c:pt>
                <c:pt idx="3823">
                  <c:v>105</c:v>
                </c:pt>
                <c:pt idx="3824">
                  <c:v>105</c:v>
                </c:pt>
                <c:pt idx="3825">
                  <c:v>105</c:v>
                </c:pt>
                <c:pt idx="3826">
                  <c:v>105</c:v>
                </c:pt>
                <c:pt idx="3827">
                  <c:v>105</c:v>
                </c:pt>
                <c:pt idx="3828">
                  <c:v>105</c:v>
                </c:pt>
                <c:pt idx="3829">
                  <c:v>105</c:v>
                </c:pt>
                <c:pt idx="3830">
                  <c:v>105</c:v>
                </c:pt>
                <c:pt idx="3831">
                  <c:v>105</c:v>
                </c:pt>
                <c:pt idx="3832">
                  <c:v>105</c:v>
                </c:pt>
                <c:pt idx="3833">
                  <c:v>105</c:v>
                </c:pt>
                <c:pt idx="3834">
                  <c:v>105</c:v>
                </c:pt>
                <c:pt idx="3835">
                  <c:v>105</c:v>
                </c:pt>
                <c:pt idx="3836">
                  <c:v>105</c:v>
                </c:pt>
                <c:pt idx="3837">
                  <c:v>105</c:v>
                </c:pt>
                <c:pt idx="3838">
                  <c:v>105</c:v>
                </c:pt>
                <c:pt idx="3839">
                  <c:v>105</c:v>
                </c:pt>
                <c:pt idx="3840">
                  <c:v>105</c:v>
                </c:pt>
                <c:pt idx="3841">
                  <c:v>105</c:v>
                </c:pt>
                <c:pt idx="3842">
                  <c:v>105</c:v>
                </c:pt>
                <c:pt idx="3843">
                  <c:v>105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85</c:v>
                </c:pt>
                <c:pt idx="3871">
                  <c:v>85</c:v>
                </c:pt>
                <c:pt idx="3872">
                  <c:v>87</c:v>
                </c:pt>
                <c:pt idx="3873">
                  <c:v>87</c:v>
                </c:pt>
                <c:pt idx="3874">
                  <c:v>88</c:v>
                </c:pt>
                <c:pt idx="3875">
                  <c:v>88</c:v>
                </c:pt>
                <c:pt idx="3876">
                  <c:v>88</c:v>
                </c:pt>
                <c:pt idx="3877">
                  <c:v>88</c:v>
                </c:pt>
                <c:pt idx="3878">
                  <c:v>88</c:v>
                </c:pt>
                <c:pt idx="3879">
                  <c:v>88</c:v>
                </c:pt>
                <c:pt idx="3880">
                  <c:v>88</c:v>
                </c:pt>
                <c:pt idx="3881">
                  <c:v>88</c:v>
                </c:pt>
                <c:pt idx="3882">
                  <c:v>88</c:v>
                </c:pt>
                <c:pt idx="3883">
                  <c:v>88</c:v>
                </c:pt>
                <c:pt idx="3884">
                  <c:v>88</c:v>
                </c:pt>
                <c:pt idx="3885">
                  <c:v>88</c:v>
                </c:pt>
                <c:pt idx="3886">
                  <c:v>88</c:v>
                </c:pt>
                <c:pt idx="3887">
                  <c:v>88</c:v>
                </c:pt>
                <c:pt idx="3888">
                  <c:v>88</c:v>
                </c:pt>
                <c:pt idx="3889">
                  <c:v>88</c:v>
                </c:pt>
                <c:pt idx="3890">
                  <c:v>88</c:v>
                </c:pt>
                <c:pt idx="3891">
                  <c:v>88</c:v>
                </c:pt>
                <c:pt idx="3892">
                  <c:v>88</c:v>
                </c:pt>
                <c:pt idx="3893">
                  <c:v>88</c:v>
                </c:pt>
                <c:pt idx="3894">
                  <c:v>88</c:v>
                </c:pt>
                <c:pt idx="3895">
                  <c:v>88</c:v>
                </c:pt>
                <c:pt idx="3896">
                  <c:v>88</c:v>
                </c:pt>
                <c:pt idx="3897">
                  <c:v>88</c:v>
                </c:pt>
                <c:pt idx="3898">
                  <c:v>88</c:v>
                </c:pt>
                <c:pt idx="3899">
                  <c:v>88</c:v>
                </c:pt>
                <c:pt idx="3900">
                  <c:v>88</c:v>
                </c:pt>
                <c:pt idx="3901">
                  <c:v>88</c:v>
                </c:pt>
                <c:pt idx="3902">
                  <c:v>88</c:v>
                </c:pt>
                <c:pt idx="3903">
                  <c:v>88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109</c:v>
                </c:pt>
                <c:pt idx="3931">
                  <c:v>109</c:v>
                </c:pt>
                <c:pt idx="3932">
                  <c:v>108</c:v>
                </c:pt>
                <c:pt idx="3933">
                  <c:v>109</c:v>
                </c:pt>
                <c:pt idx="3934">
                  <c:v>109</c:v>
                </c:pt>
                <c:pt idx="3935">
                  <c:v>109</c:v>
                </c:pt>
                <c:pt idx="3936">
                  <c:v>109</c:v>
                </c:pt>
                <c:pt idx="3937">
                  <c:v>109</c:v>
                </c:pt>
                <c:pt idx="3938">
                  <c:v>109</c:v>
                </c:pt>
                <c:pt idx="3939">
                  <c:v>109</c:v>
                </c:pt>
                <c:pt idx="3940">
                  <c:v>109</c:v>
                </c:pt>
                <c:pt idx="3941">
                  <c:v>109</c:v>
                </c:pt>
                <c:pt idx="3942">
                  <c:v>109</c:v>
                </c:pt>
                <c:pt idx="3943">
                  <c:v>109</c:v>
                </c:pt>
                <c:pt idx="3944">
                  <c:v>109</c:v>
                </c:pt>
                <c:pt idx="3945">
                  <c:v>109</c:v>
                </c:pt>
                <c:pt idx="3946">
                  <c:v>109</c:v>
                </c:pt>
                <c:pt idx="3947">
                  <c:v>109</c:v>
                </c:pt>
                <c:pt idx="3948">
                  <c:v>109</c:v>
                </c:pt>
                <c:pt idx="3949">
                  <c:v>109</c:v>
                </c:pt>
                <c:pt idx="3950">
                  <c:v>109</c:v>
                </c:pt>
                <c:pt idx="3951">
                  <c:v>109</c:v>
                </c:pt>
                <c:pt idx="3952">
                  <c:v>109</c:v>
                </c:pt>
                <c:pt idx="3953">
                  <c:v>109</c:v>
                </c:pt>
                <c:pt idx="3954">
                  <c:v>109</c:v>
                </c:pt>
                <c:pt idx="3955">
                  <c:v>109</c:v>
                </c:pt>
                <c:pt idx="3956">
                  <c:v>109</c:v>
                </c:pt>
                <c:pt idx="3957">
                  <c:v>109</c:v>
                </c:pt>
                <c:pt idx="3958">
                  <c:v>109</c:v>
                </c:pt>
                <c:pt idx="3959">
                  <c:v>109</c:v>
                </c:pt>
                <c:pt idx="3960">
                  <c:v>109</c:v>
                </c:pt>
                <c:pt idx="3961">
                  <c:v>109</c:v>
                </c:pt>
                <c:pt idx="3962">
                  <c:v>109</c:v>
                </c:pt>
                <c:pt idx="3963">
                  <c:v>109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77</c:v>
                </c:pt>
                <c:pt idx="3986">
                  <c:v>77</c:v>
                </c:pt>
                <c:pt idx="3987">
                  <c:v>78</c:v>
                </c:pt>
                <c:pt idx="3988">
                  <c:v>78</c:v>
                </c:pt>
                <c:pt idx="3989">
                  <c:v>77</c:v>
                </c:pt>
                <c:pt idx="3990">
                  <c:v>77</c:v>
                </c:pt>
                <c:pt idx="3991">
                  <c:v>76</c:v>
                </c:pt>
                <c:pt idx="3992">
                  <c:v>77</c:v>
                </c:pt>
                <c:pt idx="3993">
                  <c:v>77</c:v>
                </c:pt>
                <c:pt idx="3994">
                  <c:v>78</c:v>
                </c:pt>
                <c:pt idx="3995">
                  <c:v>78</c:v>
                </c:pt>
                <c:pt idx="3996">
                  <c:v>78</c:v>
                </c:pt>
                <c:pt idx="3997">
                  <c:v>78</c:v>
                </c:pt>
                <c:pt idx="3998">
                  <c:v>78</c:v>
                </c:pt>
                <c:pt idx="3999">
                  <c:v>78</c:v>
                </c:pt>
                <c:pt idx="4000">
                  <c:v>78</c:v>
                </c:pt>
                <c:pt idx="4001">
                  <c:v>78</c:v>
                </c:pt>
                <c:pt idx="4002">
                  <c:v>78</c:v>
                </c:pt>
                <c:pt idx="4003">
                  <c:v>78</c:v>
                </c:pt>
                <c:pt idx="4004">
                  <c:v>78</c:v>
                </c:pt>
                <c:pt idx="4005">
                  <c:v>78</c:v>
                </c:pt>
                <c:pt idx="4006">
                  <c:v>78</c:v>
                </c:pt>
                <c:pt idx="4007">
                  <c:v>78</c:v>
                </c:pt>
                <c:pt idx="4008">
                  <c:v>78</c:v>
                </c:pt>
                <c:pt idx="4009">
                  <c:v>78</c:v>
                </c:pt>
                <c:pt idx="4010">
                  <c:v>78</c:v>
                </c:pt>
                <c:pt idx="4011">
                  <c:v>78</c:v>
                </c:pt>
                <c:pt idx="4012">
                  <c:v>78</c:v>
                </c:pt>
                <c:pt idx="4013">
                  <c:v>78</c:v>
                </c:pt>
                <c:pt idx="4014">
                  <c:v>78</c:v>
                </c:pt>
                <c:pt idx="4015">
                  <c:v>78</c:v>
                </c:pt>
                <c:pt idx="4016">
                  <c:v>78</c:v>
                </c:pt>
                <c:pt idx="4017">
                  <c:v>78</c:v>
                </c:pt>
                <c:pt idx="4018">
                  <c:v>78</c:v>
                </c:pt>
                <c:pt idx="4019">
                  <c:v>78</c:v>
                </c:pt>
                <c:pt idx="4020">
                  <c:v>78</c:v>
                </c:pt>
                <c:pt idx="4021">
                  <c:v>78</c:v>
                </c:pt>
                <c:pt idx="4022">
                  <c:v>78</c:v>
                </c:pt>
                <c:pt idx="4023">
                  <c:v>78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104</c:v>
                </c:pt>
                <c:pt idx="4048">
                  <c:v>104</c:v>
                </c:pt>
                <c:pt idx="4049">
                  <c:v>104</c:v>
                </c:pt>
                <c:pt idx="4050">
                  <c:v>104</c:v>
                </c:pt>
                <c:pt idx="4051">
                  <c:v>106</c:v>
                </c:pt>
                <c:pt idx="4052">
                  <c:v>107</c:v>
                </c:pt>
                <c:pt idx="4053">
                  <c:v>108</c:v>
                </c:pt>
                <c:pt idx="4054">
                  <c:v>107</c:v>
                </c:pt>
                <c:pt idx="4055">
                  <c:v>107</c:v>
                </c:pt>
                <c:pt idx="4056">
                  <c:v>107</c:v>
                </c:pt>
                <c:pt idx="4057">
                  <c:v>107</c:v>
                </c:pt>
                <c:pt idx="4058">
                  <c:v>107</c:v>
                </c:pt>
                <c:pt idx="4059">
                  <c:v>107</c:v>
                </c:pt>
                <c:pt idx="4060">
                  <c:v>107</c:v>
                </c:pt>
                <c:pt idx="4061">
                  <c:v>107</c:v>
                </c:pt>
                <c:pt idx="4062">
                  <c:v>107</c:v>
                </c:pt>
                <c:pt idx="4063">
                  <c:v>107</c:v>
                </c:pt>
                <c:pt idx="4064">
                  <c:v>107</c:v>
                </c:pt>
                <c:pt idx="4065">
                  <c:v>107</c:v>
                </c:pt>
                <c:pt idx="4066">
                  <c:v>107</c:v>
                </c:pt>
                <c:pt idx="4067">
                  <c:v>107</c:v>
                </c:pt>
                <c:pt idx="4068">
                  <c:v>107</c:v>
                </c:pt>
                <c:pt idx="4069">
                  <c:v>107</c:v>
                </c:pt>
                <c:pt idx="4070">
                  <c:v>107</c:v>
                </c:pt>
                <c:pt idx="4071">
                  <c:v>107</c:v>
                </c:pt>
                <c:pt idx="4072">
                  <c:v>107</c:v>
                </c:pt>
                <c:pt idx="4073">
                  <c:v>107</c:v>
                </c:pt>
                <c:pt idx="4074">
                  <c:v>107</c:v>
                </c:pt>
                <c:pt idx="4075">
                  <c:v>107</c:v>
                </c:pt>
                <c:pt idx="4076">
                  <c:v>107</c:v>
                </c:pt>
                <c:pt idx="4077">
                  <c:v>107</c:v>
                </c:pt>
                <c:pt idx="4078">
                  <c:v>107</c:v>
                </c:pt>
                <c:pt idx="4079">
                  <c:v>107</c:v>
                </c:pt>
                <c:pt idx="4080">
                  <c:v>107</c:v>
                </c:pt>
                <c:pt idx="4081">
                  <c:v>107</c:v>
                </c:pt>
                <c:pt idx="4082">
                  <c:v>107</c:v>
                </c:pt>
                <c:pt idx="4083">
                  <c:v>107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87</c:v>
                </c:pt>
                <c:pt idx="4111">
                  <c:v>86</c:v>
                </c:pt>
                <c:pt idx="4112">
                  <c:v>86</c:v>
                </c:pt>
                <c:pt idx="4113">
                  <c:v>86</c:v>
                </c:pt>
                <c:pt idx="4114">
                  <c:v>86</c:v>
                </c:pt>
                <c:pt idx="4115">
                  <c:v>86</c:v>
                </c:pt>
                <c:pt idx="4116">
                  <c:v>86</c:v>
                </c:pt>
                <c:pt idx="4117">
                  <c:v>86</c:v>
                </c:pt>
                <c:pt idx="4118">
                  <c:v>86</c:v>
                </c:pt>
                <c:pt idx="4119">
                  <c:v>86</c:v>
                </c:pt>
                <c:pt idx="4120">
                  <c:v>86</c:v>
                </c:pt>
                <c:pt idx="4121">
                  <c:v>86</c:v>
                </c:pt>
                <c:pt idx="4122">
                  <c:v>86</c:v>
                </c:pt>
                <c:pt idx="4123">
                  <c:v>86</c:v>
                </c:pt>
                <c:pt idx="4124">
                  <c:v>86</c:v>
                </c:pt>
                <c:pt idx="4125">
                  <c:v>86</c:v>
                </c:pt>
                <c:pt idx="4126">
                  <c:v>86</c:v>
                </c:pt>
                <c:pt idx="4127">
                  <c:v>86</c:v>
                </c:pt>
                <c:pt idx="4128">
                  <c:v>86</c:v>
                </c:pt>
                <c:pt idx="4129">
                  <c:v>86</c:v>
                </c:pt>
                <c:pt idx="4130">
                  <c:v>86</c:v>
                </c:pt>
                <c:pt idx="4131">
                  <c:v>86</c:v>
                </c:pt>
                <c:pt idx="4132">
                  <c:v>86</c:v>
                </c:pt>
                <c:pt idx="4133">
                  <c:v>86</c:v>
                </c:pt>
                <c:pt idx="4134">
                  <c:v>86</c:v>
                </c:pt>
                <c:pt idx="4135">
                  <c:v>86</c:v>
                </c:pt>
                <c:pt idx="4136">
                  <c:v>86</c:v>
                </c:pt>
                <c:pt idx="4137">
                  <c:v>86</c:v>
                </c:pt>
                <c:pt idx="4138">
                  <c:v>86</c:v>
                </c:pt>
                <c:pt idx="4139">
                  <c:v>86</c:v>
                </c:pt>
                <c:pt idx="4140">
                  <c:v>86</c:v>
                </c:pt>
                <c:pt idx="4141">
                  <c:v>86</c:v>
                </c:pt>
                <c:pt idx="4142">
                  <c:v>86</c:v>
                </c:pt>
                <c:pt idx="4143">
                  <c:v>86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101</c:v>
                </c:pt>
                <c:pt idx="4163">
                  <c:v>104</c:v>
                </c:pt>
                <c:pt idx="4164">
                  <c:v>103</c:v>
                </c:pt>
                <c:pt idx="4165">
                  <c:v>101</c:v>
                </c:pt>
                <c:pt idx="4166">
                  <c:v>101</c:v>
                </c:pt>
                <c:pt idx="4167">
                  <c:v>100</c:v>
                </c:pt>
                <c:pt idx="4168">
                  <c:v>100</c:v>
                </c:pt>
                <c:pt idx="4169">
                  <c:v>101</c:v>
                </c:pt>
                <c:pt idx="4170">
                  <c:v>100</c:v>
                </c:pt>
                <c:pt idx="4171">
                  <c:v>100</c:v>
                </c:pt>
                <c:pt idx="4172">
                  <c:v>100</c:v>
                </c:pt>
                <c:pt idx="4173">
                  <c:v>99</c:v>
                </c:pt>
                <c:pt idx="4174">
                  <c:v>100</c:v>
                </c:pt>
                <c:pt idx="4175">
                  <c:v>100</c:v>
                </c:pt>
                <c:pt idx="4176">
                  <c:v>100</c:v>
                </c:pt>
                <c:pt idx="4177">
                  <c:v>100</c:v>
                </c:pt>
                <c:pt idx="4178">
                  <c:v>100</c:v>
                </c:pt>
                <c:pt idx="4179">
                  <c:v>100</c:v>
                </c:pt>
                <c:pt idx="4180">
                  <c:v>100</c:v>
                </c:pt>
                <c:pt idx="4181">
                  <c:v>100</c:v>
                </c:pt>
                <c:pt idx="4182">
                  <c:v>100</c:v>
                </c:pt>
                <c:pt idx="4183">
                  <c:v>100</c:v>
                </c:pt>
                <c:pt idx="4184">
                  <c:v>100</c:v>
                </c:pt>
                <c:pt idx="4185">
                  <c:v>100</c:v>
                </c:pt>
                <c:pt idx="4186">
                  <c:v>100</c:v>
                </c:pt>
                <c:pt idx="4187">
                  <c:v>100</c:v>
                </c:pt>
                <c:pt idx="4188">
                  <c:v>100</c:v>
                </c:pt>
                <c:pt idx="4189">
                  <c:v>100</c:v>
                </c:pt>
                <c:pt idx="4190">
                  <c:v>100</c:v>
                </c:pt>
                <c:pt idx="4191">
                  <c:v>100</c:v>
                </c:pt>
                <c:pt idx="4192">
                  <c:v>100</c:v>
                </c:pt>
                <c:pt idx="4193">
                  <c:v>100</c:v>
                </c:pt>
                <c:pt idx="4194">
                  <c:v>100</c:v>
                </c:pt>
                <c:pt idx="4195">
                  <c:v>100</c:v>
                </c:pt>
                <c:pt idx="4196">
                  <c:v>100</c:v>
                </c:pt>
                <c:pt idx="4197">
                  <c:v>100</c:v>
                </c:pt>
                <c:pt idx="4198">
                  <c:v>100</c:v>
                </c:pt>
                <c:pt idx="4199">
                  <c:v>100</c:v>
                </c:pt>
                <c:pt idx="4200">
                  <c:v>100</c:v>
                </c:pt>
                <c:pt idx="4201">
                  <c:v>100</c:v>
                </c:pt>
                <c:pt idx="4202">
                  <c:v>100</c:v>
                </c:pt>
                <c:pt idx="4203">
                  <c:v>100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102</c:v>
                </c:pt>
                <c:pt idx="4230">
                  <c:v>103</c:v>
                </c:pt>
                <c:pt idx="4231">
                  <c:v>103</c:v>
                </c:pt>
                <c:pt idx="4232">
                  <c:v>103</c:v>
                </c:pt>
                <c:pt idx="4233">
                  <c:v>103</c:v>
                </c:pt>
                <c:pt idx="4234">
                  <c:v>105</c:v>
                </c:pt>
                <c:pt idx="4235">
                  <c:v>105</c:v>
                </c:pt>
                <c:pt idx="4236">
                  <c:v>105</c:v>
                </c:pt>
                <c:pt idx="4237">
                  <c:v>105</c:v>
                </c:pt>
                <c:pt idx="4238">
                  <c:v>105</c:v>
                </c:pt>
                <c:pt idx="4239">
                  <c:v>105</c:v>
                </c:pt>
                <c:pt idx="4240">
                  <c:v>105</c:v>
                </c:pt>
                <c:pt idx="4241">
                  <c:v>105</c:v>
                </c:pt>
                <c:pt idx="4242">
                  <c:v>105</c:v>
                </c:pt>
                <c:pt idx="4243">
                  <c:v>105</c:v>
                </c:pt>
                <c:pt idx="4244">
                  <c:v>105</c:v>
                </c:pt>
                <c:pt idx="4245">
                  <c:v>105</c:v>
                </c:pt>
                <c:pt idx="4246">
                  <c:v>105</c:v>
                </c:pt>
                <c:pt idx="4247">
                  <c:v>105</c:v>
                </c:pt>
                <c:pt idx="4248">
                  <c:v>105</c:v>
                </c:pt>
                <c:pt idx="4249">
                  <c:v>105</c:v>
                </c:pt>
                <c:pt idx="4250">
                  <c:v>105</c:v>
                </c:pt>
                <c:pt idx="4251">
                  <c:v>105</c:v>
                </c:pt>
                <c:pt idx="4252">
                  <c:v>105</c:v>
                </c:pt>
                <c:pt idx="4253">
                  <c:v>105</c:v>
                </c:pt>
                <c:pt idx="4254">
                  <c:v>105</c:v>
                </c:pt>
                <c:pt idx="4255">
                  <c:v>105</c:v>
                </c:pt>
                <c:pt idx="4256">
                  <c:v>105</c:v>
                </c:pt>
                <c:pt idx="4257">
                  <c:v>105</c:v>
                </c:pt>
                <c:pt idx="4258">
                  <c:v>105</c:v>
                </c:pt>
                <c:pt idx="4259">
                  <c:v>105</c:v>
                </c:pt>
                <c:pt idx="4260">
                  <c:v>105</c:v>
                </c:pt>
                <c:pt idx="4261">
                  <c:v>105</c:v>
                </c:pt>
                <c:pt idx="4262">
                  <c:v>105</c:v>
                </c:pt>
                <c:pt idx="4263">
                  <c:v>105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-10</c:v>
                </c:pt>
                <c:pt idx="4286">
                  <c:v>-10</c:v>
                </c:pt>
                <c:pt idx="4287">
                  <c:v>-10</c:v>
                </c:pt>
                <c:pt idx="4288">
                  <c:v>-10</c:v>
                </c:pt>
                <c:pt idx="4289">
                  <c:v>-10</c:v>
                </c:pt>
                <c:pt idx="4290">
                  <c:v>-10</c:v>
                </c:pt>
                <c:pt idx="4291">
                  <c:v>78</c:v>
                </c:pt>
                <c:pt idx="4292">
                  <c:v>79</c:v>
                </c:pt>
                <c:pt idx="4293">
                  <c:v>79</c:v>
                </c:pt>
                <c:pt idx="4294">
                  <c:v>81</c:v>
                </c:pt>
                <c:pt idx="4295">
                  <c:v>81</c:v>
                </c:pt>
                <c:pt idx="4296">
                  <c:v>81</c:v>
                </c:pt>
                <c:pt idx="4297">
                  <c:v>81</c:v>
                </c:pt>
                <c:pt idx="4298">
                  <c:v>81</c:v>
                </c:pt>
                <c:pt idx="4299">
                  <c:v>81</c:v>
                </c:pt>
                <c:pt idx="4300">
                  <c:v>81</c:v>
                </c:pt>
                <c:pt idx="4301">
                  <c:v>81</c:v>
                </c:pt>
                <c:pt idx="4302">
                  <c:v>81</c:v>
                </c:pt>
                <c:pt idx="4303">
                  <c:v>81</c:v>
                </c:pt>
                <c:pt idx="4304">
                  <c:v>81</c:v>
                </c:pt>
                <c:pt idx="4305">
                  <c:v>81</c:v>
                </c:pt>
                <c:pt idx="4306">
                  <c:v>81</c:v>
                </c:pt>
                <c:pt idx="4307">
                  <c:v>81</c:v>
                </c:pt>
                <c:pt idx="4308">
                  <c:v>81</c:v>
                </c:pt>
                <c:pt idx="4309">
                  <c:v>81</c:v>
                </c:pt>
                <c:pt idx="4310">
                  <c:v>81</c:v>
                </c:pt>
                <c:pt idx="4311">
                  <c:v>81</c:v>
                </c:pt>
                <c:pt idx="4312">
                  <c:v>81</c:v>
                </c:pt>
                <c:pt idx="4313">
                  <c:v>81</c:v>
                </c:pt>
                <c:pt idx="4314">
                  <c:v>81</c:v>
                </c:pt>
                <c:pt idx="4315">
                  <c:v>81</c:v>
                </c:pt>
                <c:pt idx="4316">
                  <c:v>81</c:v>
                </c:pt>
                <c:pt idx="4317">
                  <c:v>81</c:v>
                </c:pt>
                <c:pt idx="4318">
                  <c:v>81</c:v>
                </c:pt>
                <c:pt idx="4319">
                  <c:v>81</c:v>
                </c:pt>
                <c:pt idx="4320">
                  <c:v>81</c:v>
                </c:pt>
                <c:pt idx="4321">
                  <c:v>81</c:v>
                </c:pt>
                <c:pt idx="4322">
                  <c:v>81</c:v>
                </c:pt>
                <c:pt idx="4323">
                  <c:v>81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78</c:v>
                </c:pt>
                <c:pt idx="4348">
                  <c:v>77</c:v>
                </c:pt>
                <c:pt idx="4349">
                  <c:v>76</c:v>
                </c:pt>
                <c:pt idx="4350">
                  <c:v>76</c:v>
                </c:pt>
                <c:pt idx="4351">
                  <c:v>79</c:v>
                </c:pt>
                <c:pt idx="4352">
                  <c:v>82</c:v>
                </c:pt>
                <c:pt idx="4353">
                  <c:v>84</c:v>
                </c:pt>
                <c:pt idx="4354">
                  <c:v>86</c:v>
                </c:pt>
                <c:pt idx="4355">
                  <c:v>86</c:v>
                </c:pt>
                <c:pt idx="4356">
                  <c:v>86</c:v>
                </c:pt>
                <c:pt idx="4357">
                  <c:v>86</c:v>
                </c:pt>
                <c:pt idx="4358">
                  <c:v>86</c:v>
                </c:pt>
                <c:pt idx="4359">
                  <c:v>86</c:v>
                </c:pt>
                <c:pt idx="4360">
                  <c:v>86</c:v>
                </c:pt>
                <c:pt idx="4361">
                  <c:v>86</c:v>
                </c:pt>
                <c:pt idx="4362">
                  <c:v>86</c:v>
                </c:pt>
                <c:pt idx="4363">
                  <c:v>86</c:v>
                </c:pt>
                <c:pt idx="4364">
                  <c:v>86</c:v>
                </c:pt>
                <c:pt idx="4365">
                  <c:v>86</c:v>
                </c:pt>
                <c:pt idx="4366">
                  <c:v>86</c:v>
                </c:pt>
                <c:pt idx="4367">
                  <c:v>86</c:v>
                </c:pt>
                <c:pt idx="4368">
                  <c:v>86</c:v>
                </c:pt>
                <c:pt idx="4369">
                  <c:v>86</c:v>
                </c:pt>
                <c:pt idx="4370">
                  <c:v>86</c:v>
                </c:pt>
                <c:pt idx="4371">
                  <c:v>86</c:v>
                </c:pt>
                <c:pt idx="4372">
                  <c:v>86</c:v>
                </c:pt>
                <c:pt idx="4373">
                  <c:v>86</c:v>
                </c:pt>
                <c:pt idx="4374">
                  <c:v>86</c:v>
                </c:pt>
                <c:pt idx="4375">
                  <c:v>86</c:v>
                </c:pt>
                <c:pt idx="4376">
                  <c:v>86</c:v>
                </c:pt>
                <c:pt idx="4377">
                  <c:v>86</c:v>
                </c:pt>
                <c:pt idx="4378">
                  <c:v>86</c:v>
                </c:pt>
                <c:pt idx="4379">
                  <c:v>86</c:v>
                </c:pt>
                <c:pt idx="4380">
                  <c:v>86</c:v>
                </c:pt>
                <c:pt idx="4381">
                  <c:v>86</c:v>
                </c:pt>
                <c:pt idx="4382">
                  <c:v>86</c:v>
                </c:pt>
                <c:pt idx="4383">
                  <c:v>86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77</c:v>
                </c:pt>
                <c:pt idx="4406">
                  <c:v>77</c:v>
                </c:pt>
                <c:pt idx="4407">
                  <c:v>78</c:v>
                </c:pt>
                <c:pt idx="4408">
                  <c:v>78</c:v>
                </c:pt>
                <c:pt idx="4409">
                  <c:v>79</c:v>
                </c:pt>
                <c:pt idx="4410">
                  <c:v>80</c:v>
                </c:pt>
                <c:pt idx="4411">
                  <c:v>81</c:v>
                </c:pt>
                <c:pt idx="4412">
                  <c:v>81</c:v>
                </c:pt>
                <c:pt idx="4413">
                  <c:v>80</c:v>
                </c:pt>
                <c:pt idx="4414">
                  <c:v>81</c:v>
                </c:pt>
                <c:pt idx="4415">
                  <c:v>81</c:v>
                </c:pt>
                <c:pt idx="4416">
                  <c:v>81</c:v>
                </c:pt>
                <c:pt idx="4417">
                  <c:v>81</c:v>
                </c:pt>
                <c:pt idx="4418">
                  <c:v>81</c:v>
                </c:pt>
                <c:pt idx="4419">
                  <c:v>81</c:v>
                </c:pt>
                <c:pt idx="4420">
                  <c:v>81</c:v>
                </c:pt>
                <c:pt idx="4421">
                  <c:v>81</c:v>
                </c:pt>
                <c:pt idx="4422">
                  <c:v>81</c:v>
                </c:pt>
                <c:pt idx="4423">
                  <c:v>81</c:v>
                </c:pt>
                <c:pt idx="4424">
                  <c:v>81</c:v>
                </c:pt>
                <c:pt idx="4425">
                  <c:v>81</c:v>
                </c:pt>
                <c:pt idx="4426">
                  <c:v>81</c:v>
                </c:pt>
                <c:pt idx="4427">
                  <c:v>81</c:v>
                </c:pt>
                <c:pt idx="4428">
                  <c:v>81</c:v>
                </c:pt>
                <c:pt idx="4429">
                  <c:v>81</c:v>
                </c:pt>
                <c:pt idx="4430">
                  <c:v>81</c:v>
                </c:pt>
                <c:pt idx="4431">
                  <c:v>81</c:v>
                </c:pt>
                <c:pt idx="4432">
                  <c:v>81</c:v>
                </c:pt>
                <c:pt idx="4433">
                  <c:v>81</c:v>
                </c:pt>
                <c:pt idx="4434">
                  <c:v>81</c:v>
                </c:pt>
                <c:pt idx="4435">
                  <c:v>81</c:v>
                </c:pt>
                <c:pt idx="4436">
                  <c:v>81</c:v>
                </c:pt>
                <c:pt idx="4437">
                  <c:v>81</c:v>
                </c:pt>
                <c:pt idx="4438">
                  <c:v>81</c:v>
                </c:pt>
                <c:pt idx="4439">
                  <c:v>81</c:v>
                </c:pt>
                <c:pt idx="4440">
                  <c:v>81</c:v>
                </c:pt>
                <c:pt idx="4441">
                  <c:v>81</c:v>
                </c:pt>
                <c:pt idx="4442">
                  <c:v>81</c:v>
                </c:pt>
                <c:pt idx="4443">
                  <c:v>81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108</c:v>
                </c:pt>
                <c:pt idx="4470">
                  <c:v>109</c:v>
                </c:pt>
                <c:pt idx="4471">
                  <c:v>109</c:v>
                </c:pt>
                <c:pt idx="4472">
                  <c:v>109</c:v>
                </c:pt>
                <c:pt idx="4473">
                  <c:v>109</c:v>
                </c:pt>
                <c:pt idx="4474">
                  <c:v>108</c:v>
                </c:pt>
                <c:pt idx="4475">
                  <c:v>108</c:v>
                </c:pt>
                <c:pt idx="4476">
                  <c:v>108</c:v>
                </c:pt>
                <c:pt idx="4477">
                  <c:v>108</c:v>
                </c:pt>
                <c:pt idx="4478">
                  <c:v>108</c:v>
                </c:pt>
                <c:pt idx="4479">
                  <c:v>108</c:v>
                </c:pt>
                <c:pt idx="4480">
                  <c:v>108</c:v>
                </c:pt>
                <c:pt idx="4481">
                  <c:v>108</c:v>
                </c:pt>
                <c:pt idx="4482">
                  <c:v>108</c:v>
                </c:pt>
                <c:pt idx="4483">
                  <c:v>108</c:v>
                </c:pt>
                <c:pt idx="4484">
                  <c:v>108</c:v>
                </c:pt>
                <c:pt idx="4485">
                  <c:v>108</c:v>
                </c:pt>
                <c:pt idx="4486">
                  <c:v>108</c:v>
                </c:pt>
                <c:pt idx="4487">
                  <c:v>108</c:v>
                </c:pt>
                <c:pt idx="4488">
                  <c:v>108</c:v>
                </c:pt>
                <c:pt idx="4489">
                  <c:v>108</c:v>
                </c:pt>
                <c:pt idx="4490">
                  <c:v>108</c:v>
                </c:pt>
                <c:pt idx="4491">
                  <c:v>108</c:v>
                </c:pt>
                <c:pt idx="4492">
                  <c:v>108</c:v>
                </c:pt>
                <c:pt idx="4493">
                  <c:v>108</c:v>
                </c:pt>
                <c:pt idx="4494">
                  <c:v>108</c:v>
                </c:pt>
                <c:pt idx="4495">
                  <c:v>108</c:v>
                </c:pt>
                <c:pt idx="4496">
                  <c:v>108</c:v>
                </c:pt>
                <c:pt idx="4497">
                  <c:v>108</c:v>
                </c:pt>
                <c:pt idx="4498">
                  <c:v>108</c:v>
                </c:pt>
                <c:pt idx="4499">
                  <c:v>108</c:v>
                </c:pt>
                <c:pt idx="4500">
                  <c:v>108</c:v>
                </c:pt>
                <c:pt idx="4501">
                  <c:v>108</c:v>
                </c:pt>
                <c:pt idx="4502">
                  <c:v>108</c:v>
                </c:pt>
                <c:pt idx="4503">
                  <c:v>108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103</c:v>
                </c:pt>
                <c:pt idx="4531">
                  <c:v>104</c:v>
                </c:pt>
                <c:pt idx="4532">
                  <c:v>103</c:v>
                </c:pt>
                <c:pt idx="4533">
                  <c:v>104</c:v>
                </c:pt>
                <c:pt idx="4534">
                  <c:v>104</c:v>
                </c:pt>
                <c:pt idx="4535">
                  <c:v>104</c:v>
                </c:pt>
                <c:pt idx="4536">
                  <c:v>104</c:v>
                </c:pt>
                <c:pt idx="4537">
                  <c:v>104</c:v>
                </c:pt>
                <c:pt idx="4538">
                  <c:v>104</c:v>
                </c:pt>
                <c:pt idx="4539">
                  <c:v>104</c:v>
                </c:pt>
                <c:pt idx="4540">
                  <c:v>104</c:v>
                </c:pt>
                <c:pt idx="4541">
                  <c:v>104</c:v>
                </c:pt>
                <c:pt idx="4542">
                  <c:v>104</c:v>
                </c:pt>
                <c:pt idx="4543">
                  <c:v>104</c:v>
                </c:pt>
                <c:pt idx="4544">
                  <c:v>104</c:v>
                </c:pt>
                <c:pt idx="4545">
                  <c:v>104</c:v>
                </c:pt>
                <c:pt idx="4546">
                  <c:v>104</c:v>
                </c:pt>
                <c:pt idx="4547">
                  <c:v>104</c:v>
                </c:pt>
                <c:pt idx="4548">
                  <c:v>104</c:v>
                </c:pt>
                <c:pt idx="4549">
                  <c:v>104</c:v>
                </c:pt>
                <c:pt idx="4550">
                  <c:v>104</c:v>
                </c:pt>
                <c:pt idx="4551">
                  <c:v>104</c:v>
                </c:pt>
                <c:pt idx="4552">
                  <c:v>104</c:v>
                </c:pt>
                <c:pt idx="4553">
                  <c:v>104</c:v>
                </c:pt>
                <c:pt idx="4554">
                  <c:v>104</c:v>
                </c:pt>
                <c:pt idx="4555">
                  <c:v>104</c:v>
                </c:pt>
                <c:pt idx="4556">
                  <c:v>104</c:v>
                </c:pt>
                <c:pt idx="4557">
                  <c:v>104</c:v>
                </c:pt>
                <c:pt idx="4558">
                  <c:v>104</c:v>
                </c:pt>
                <c:pt idx="4559">
                  <c:v>104</c:v>
                </c:pt>
                <c:pt idx="4560">
                  <c:v>104</c:v>
                </c:pt>
                <c:pt idx="4561">
                  <c:v>104</c:v>
                </c:pt>
                <c:pt idx="4562">
                  <c:v>104</c:v>
                </c:pt>
                <c:pt idx="4563">
                  <c:v>104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112</c:v>
                </c:pt>
                <c:pt idx="4575">
                  <c:v>112</c:v>
                </c:pt>
                <c:pt idx="4576">
                  <c:v>113</c:v>
                </c:pt>
                <c:pt idx="4577">
                  <c:v>113</c:v>
                </c:pt>
                <c:pt idx="4578">
                  <c:v>113</c:v>
                </c:pt>
                <c:pt idx="4579">
                  <c:v>113</c:v>
                </c:pt>
                <c:pt idx="4580">
                  <c:v>112</c:v>
                </c:pt>
                <c:pt idx="4581">
                  <c:v>112</c:v>
                </c:pt>
                <c:pt idx="4582">
                  <c:v>112</c:v>
                </c:pt>
                <c:pt idx="4583">
                  <c:v>112</c:v>
                </c:pt>
                <c:pt idx="4584">
                  <c:v>114</c:v>
                </c:pt>
                <c:pt idx="4585">
                  <c:v>115</c:v>
                </c:pt>
                <c:pt idx="4586">
                  <c:v>114</c:v>
                </c:pt>
                <c:pt idx="4587">
                  <c:v>114</c:v>
                </c:pt>
                <c:pt idx="4588">
                  <c:v>115</c:v>
                </c:pt>
                <c:pt idx="4589">
                  <c:v>117</c:v>
                </c:pt>
                <c:pt idx="4590">
                  <c:v>116</c:v>
                </c:pt>
                <c:pt idx="4591">
                  <c:v>116</c:v>
                </c:pt>
                <c:pt idx="4592">
                  <c:v>116</c:v>
                </c:pt>
                <c:pt idx="4593">
                  <c:v>115</c:v>
                </c:pt>
                <c:pt idx="4594">
                  <c:v>115</c:v>
                </c:pt>
                <c:pt idx="4595">
                  <c:v>114</c:v>
                </c:pt>
                <c:pt idx="4596">
                  <c:v>114</c:v>
                </c:pt>
                <c:pt idx="4597">
                  <c:v>114</c:v>
                </c:pt>
                <c:pt idx="4598">
                  <c:v>114</c:v>
                </c:pt>
                <c:pt idx="4599">
                  <c:v>114</c:v>
                </c:pt>
                <c:pt idx="4600">
                  <c:v>114</c:v>
                </c:pt>
                <c:pt idx="4601">
                  <c:v>114</c:v>
                </c:pt>
                <c:pt idx="4602">
                  <c:v>114</c:v>
                </c:pt>
                <c:pt idx="4603">
                  <c:v>114</c:v>
                </c:pt>
                <c:pt idx="4604">
                  <c:v>114</c:v>
                </c:pt>
                <c:pt idx="4605">
                  <c:v>114</c:v>
                </c:pt>
                <c:pt idx="4606">
                  <c:v>114</c:v>
                </c:pt>
                <c:pt idx="4607">
                  <c:v>114</c:v>
                </c:pt>
                <c:pt idx="4608">
                  <c:v>114</c:v>
                </c:pt>
                <c:pt idx="4609">
                  <c:v>114</c:v>
                </c:pt>
                <c:pt idx="4610">
                  <c:v>114</c:v>
                </c:pt>
                <c:pt idx="4611">
                  <c:v>114</c:v>
                </c:pt>
                <c:pt idx="4612">
                  <c:v>114</c:v>
                </c:pt>
                <c:pt idx="4613">
                  <c:v>114</c:v>
                </c:pt>
                <c:pt idx="4614">
                  <c:v>114</c:v>
                </c:pt>
                <c:pt idx="4615">
                  <c:v>114</c:v>
                </c:pt>
                <c:pt idx="4616">
                  <c:v>114</c:v>
                </c:pt>
                <c:pt idx="4617">
                  <c:v>114</c:v>
                </c:pt>
                <c:pt idx="4618">
                  <c:v>114</c:v>
                </c:pt>
                <c:pt idx="4619">
                  <c:v>114</c:v>
                </c:pt>
                <c:pt idx="4620">
                  <c:v>114</c:v>
                </c:pt>
                <c:pt idx="4621">
                  <c:v>114</c:v>
                </c:pt>
                <c:pt idx="4622">
                  <c:v>114</c:v>
                </c:pt>
                <c:pt idx="4623">
                  <c:v>114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65</c:v>
                </c:pt>
                <c:pt idx="4648">
                  <c:v>66</c:v>
                </c:pt>
                <c:pt idx="4649">
                  <c:v>67</c:v>
                </c:pt>
                <c:pt idx="4650">
                  <c:v>68</c:v>
                </c:pt>
                <c:pt idx="4651">
                  <c:v>68</c:v>
                </c:pt>
                <c:pt idx="4652">
                  <c:v>68</c:v>
                </c:pt>
                <c:pt idx="4653">
                  <c:v>69</c:v>
                </c:pt>
                <c:pt idx="4654">
                  <c:v>68</c:v>
                </c:pt>
                <c:pt idx="4655">
                  <c:v>69</c:v>
                </c:pt>
                <c:pt idx="4656">
                  <c:v>69</c:v>
                </c:pt>
                <c:pt idx="4657">
                  <c:v>69</c:v>
                </c:pt>
                <c:pt idx="4658">
                  <c:v>69</c:v>
                </c:pt>
                <c:pt idx="4659">
                  <c:v>69</c:v>
                </c:pt>
                <c:pt idx="4660">
                  <c:v>69</c:v>
                </c:pt>
                <c:pt idx="4661">
                  <c:v>69</c:v>
                </c:pt>
                <c:pt idx="4662">
                  <c:v>69</c:v>
                </c:pt>
                <c:pt idx="4663">
                  <c:v>69</c:v>
                </c:pt>
                <c:pt idx="4664">
                  <c:v>69</c:v>
                </c:pt>
                <c:pt idx="4665">
                  <c:v>69</c:v>
                </c:pt>
                <c:pt idx="4666">
                  <c:v>69</c:v>
                </c:pt>
                <c:pt idx="4667">
                  <c:v>69</c:v>
                </c:pt>
                <c:pt idx="4668">
                  <c:v>69</c:v>
                </c:pt>
                <c:pt idx="4669">
                  <c:v>69</c:v>
                </c:pt>
                <c:pt idx="4670">
                  <c:v>69</c:v>
                </c:pt>
                <c:pt idx="4671">
                  <c:v>69</c:v>
                </c:pt>
                <c:pt idx="4672">
                  <c:v>69</c:v>
                </c:pt>
                <c:pt idx="4673">
                  <c:v>69</c:v>
                </c:pt>
                <c:pt idx="4674">
                  <c:v>69</c:v>
                </c:pt>
                <c:pt idx="4675">
                  <c:v>69</c:v>
                </c:pt>
                <c:pt idx="4676">
                  <c:v>69</c:v>
                </c:pt>
                <c:pt idx="4677">
                  <c:v>69</c:v>
                </c:pt>
                <c:pt idx="4678">
                  <c:v>69</c:v>
                </c:pt>
                <c:pt idx="4679">
                  <c:v>69</c:v>
                </c:pt>
                <c:pt idx="4680">
                  <c:v>69</c:v>
                </c:pt>
                <c:pt idx="4681">
                  <c:v>69</c:v>
                </c:pt>
                <c:pt idx="4682">
                  <c:v>69</c:v>
                </c:pt>
                <c:pt idx="4683">
                  <c:v>69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98</c:v>
                </c:pt>
                <c:pt idx="4695">
                  <c:v>96</c:v>
                </c:pt>
                <c:pt idx="4696">
                  <c:v>97</c:v>
                </c:pt>
                <c:pt idx="4697">
                  <c:v>97</c:v>
                </c:pt>
                <c:pt idx="4698">
                  <c:v>97</c:v>
                </c:pt>
                <c:pt idx="4699">
                  <c:v>97</c:v>
                </c:pt>
                <c:pt idx="4700">
                  <c:v>98</c:v>
                </c:pt>
                <c:pt idx="4701">
                  <c:v>98</c:v>
                </c:pt>
                <c:pt idx="4702">
                  <c:v>98</c:v>
                </c:pt>
                <c:pt idx="4703">
                  <c:v>98</c:v>
                </c:pt>
                <c:pt idx="4704">
                  <c:v>100</c:v>
                </c:pt>
                <c:pt idx="4705">
                  <c:v>101</c:v>
                </c:pt>
                <c:pt idx="4706">
                  <c:v>103</c:v>
                </c:pt>
                <c:pt idx="4707">
                  <c:v>105</c:v>
                </c:pt>
                <c:pt idx="4708">
                  <c:v>106</c:v>
                </c:pt>
                <c:pt idx="4709">
                  <c:v>107</c:v>
                </c:pt>
                <c:pt idx="4710">
                  <c:v>107</c:v>
                </c:pt>
                <c:pt idx="4711">
                  <c:v>108</c:v>
                </c:pt>
                <c:pt idx="4712">
                  <c:v>108</c:v>
                </c:pt>
                <c:pt idx="4713">
                  <c:v>108</c:v>
                </c:pt>
                <c:pt idx="4714">
                  <c:v>107</c:v>
                </c:pt>
                <c:pt idx="4715">
                  <c:v>108</c:v>
                </c:pt>
                <c:pt idx="4716">
                  <c:v>108</c:v>
                </c:pt>
                <c:pt idx="4717">
                  <c:v>108</c:v>
                </c:pt>
                <c:pt idx="4718">
                  <c:v>108</c:v>
                </c:pt>
                <c:pt idx="4719">
                  <c:v>108</c:v>
                </c:pt>
                <c:pt idx="4720">
                  <c:v>108</c:v>
                </c:pt>
                <c:pt idx="4721">
                  <c:v>108</c:v>
                </c:pt>
                <c:pt idx="4722">
                  <c:v>108</c:v>
                </c:pt>
                <c:pt idx="4723">
                  <c:v>108</c:v>
                </c:pt>
                <c:pt idx="4724">
                  <c:v>108</c:v>
                </c:pt>
                <c:pt idx="4725">
                  <c:v>108</c:v>
                </c:pt>
                <c:pt idx="4726">
                  <c:v>108</c:v>
                </c:pt>
                <c:pt idx="4727">
                  <c:v>108</c:v>
                </c:pt>
                <c:pt idx="4728">
                  <c:v>108</c:v>
                </c:pt>
                <c:pt idx="4729">
                  <c:v>108</c:v>
                </c:pt>
                <c:pt idx="4730">
                  <c:v>108</c:v>
                </c:pt>
                <c:pt idx="4731">
                  <c:v>108</c:v>
                </c:pt>
                <c:pt idx="4732">
                  <c:v>108</c:v>
                </c:pt>
                <c:pt idx="4733">
                  <c:v>108</c:v>
                </c:pt>
                <c:pt idx="4734">
                  <c:v>108</c:v>
                </c:pt>
                <c:pt idx="4735">
                  <c:v>108</c:v>
                </c:pt>
                <c:pt idx="4736">
                  <c:v>108</c:v>
                </c:pt>
                <c:pt idx="4737">
                  <c:v>108</c:v>
                </c:pt>
                <c:pt idx="4738">
                  <c:v>108</c:v>
                </c:pt>
                <c:pt idx="4739">
                  <c:v>108</c:v>
                </c:pt>
                <c:pt idx="4740">
                  <c:v>108</c:v>
                </c:pt>
                <c:pt idx="4741">
                  <c:v>108</c:v>
                </c:pt>
                <c:pt idx="4742">
                  <c:v>108</c:v>
                </c:pt>
                <c:pt idx="4743">
                  <c:v>108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111</c:v>
                </c:pt>
                <c:pt idx="4754">
                  <c:v>113</c:v>
                </c:pt>
                <c:pt idx="4755">
                  <c:v>114</c:v>
                </c:pt>
                <c:pt idx="4756">
                  <c:v>114</c:v>
                </c:pt>
                <c:pt idx="4757">
                  <c:v>114</c:v>
                </c:pt>
                <c:pt idx="4758">
                  <c:v>113</c:v>
                </c:pt>
                <c:pt idx="4759">
                  <c:v>113</c:v>
                </c:pt>
                <c:pt idx="4760">
                  <c:v>114</c:v>
                </c:pt>
                <c:pt idx="4761">
                  <c:v>113</c:v>
                </c:pt>
                <c:pt idx="4762">
                  <c:v>114</c:v>
                </c:pt>
                <c:pt idx="4763">
                  <c:v>114</c:v>
                </c:pt>
                <c:pt idx="4764">
                  <c:v>114</c:v>
                </c:pt>
                <c:pt idx="4765">
                  <c:v>114</c:v>
                </c:pt>
                <c:pt idx="4766">
                  <c:v>114</c:v>
                </c:pt>
                <c:pt idx="4767">
                  <c:v>115</c:v>
                </c:pt>
                <c:pt idx="4768">
                  <c:v>115</c:v>
                </c:pt>
                <c:pt idx="4769">
                  <c:v>114</c:v>
                </c:pt>
                <c:pt idx="4770">
                  <c:v>116</c:v>
                </c:pt>
                <c:pt idx="4771">
                  <c:v>117</c:v>
                </c:pt>
                <c:pt idx="4772">
                  <c:v>118</c:v>
                </c:pt>
                <c:pt idx="4773">
                  <c:v>118</c:v>
                </c:pt>
                <c:pt idx="4774">
                  <c:v>117</c:v>
                </c:pt>
                <c:pt idx="4775">
                  <c:v>117</c:v>
                </c:pt>
                <c:pt idx="4776">
                  <c:v>117</c:v>
                </c:pt>
                <c:pt idx="4777">
                  <c:v>117</c:v>
                </c:pt>
                <c:pt idx="4778">
                  <c:v>117</c:v>
                </c:pt>
                <c:pt idx="4779">
                  <c:v>117</c:v>
                </c:pt>
                <c:pt idx="4780">
                  <c:v>117</c:v>
                </c:pt>
                <c:pt idx="4781">
                  <c:v>117</c:v>
                </c:pt>
                <c:pt idx="4782">
                  <c:v>117</c:v>
                </c:pt>
                <c:pt idx="4783">
                  <c:v>117</c:v>
                </c:pt>
                <c:pt idx="4784">
                  <c:v>117</c:v>
                </c:pt>
                <c:pt idx="4785">
                  <c:v>117</c:v>
                </c:pt>
                <c:pt idx="4786">
                  <c:v>117</c:v>
                </c:pt>
                <c:pt idx="4787">
                  <c:v>117</c:v>
                </c:pt>
                <c:pt idx="4788">
                  <c:v>117</c:v>
                </c:pt>
                <c:pt idx="4789">
                  <c:v>117</c:v>
                </c:pt>
                <c:pt idx="4790">
                  <c:v>117</c:v>
                </c:pt>
                <c:pt idx="4791">
                  <c:v>117</c:v>
                </c:pt>
                <c:pt idx="4792">
                  <c:v>117</c:v>
                </c:pt>
                <c:pt idx="4793">
                  <c:v>117</c:v>
                </c:pt>
                <c:pt idx="4794">
                  <c:v>117</c:v>
                </c:pt>
                <c:pt idx="4795">
                  <c:v>117</c:v>
                </c:pt>
                <c:pt idx="4796">
                  <c:v>117</c:v>
                </c:pt>
                <c:pt idx="4797">
                  <c:v>117</c:v>
                </c:pt>
                <c:pt idx="4798">
                  <c:v>117</c:v>
                </c:pt>
                <c:pt idx="4799">
                  <c:v>117</c:v>
                </c:pt>
                <c:pt idx="4800">
                  <c:v>117</c:v>
                </c:pt>
                <c:pt idx="4801">
                  <c:v>117</c:v>
                </c:pt>
                <c:pt idx="4802">
                  <c:v>117</c:v>
                </c:pt>
                <c:pt idx="4803">
                  <c:v>117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113</c:v>
                </c:pt>
                <c:pt idx="4816">
                  <c:v>113</c:v>
                </c:pt>
                <c:pt idx="4817">
                  <c:v>114</c:v>
                </c:pt>
                <c:pt idx="4818">
                  <c:v>114</c:v>
                </c:pt>
                <c:pt idx="4819">
                  <c:v>114</c:v>
                </c:pt>
                <c:pt idx="4820">
                  <c:v>113</c:v>
                </c:pt>
                <c:pt idx="4821">
                  <c:v>113</c:v>
                </c:pt>
                <c:pt idx="4822">
                  <c:v>113</c:v>
                </c:pt>
                <c:pt idx="4823">
                  <c:v>113</c:v>
                </c:pt>
                <c:pt idx="4824">
                  <c:v>113</c:v>
                </c:pt>
                <c:pt idx="4825">
                  <c:v>114</c:v>
                </c:pt>
                <c:pt idx="4826">
                  <c:v>114</c:v>
                </c:pt>
                <c:pt idx="4827">
                  <c:v>114</c:v>
                </c:pt>
                <c:pt idx="4828">
                  <c:v>115</c:v>
                </c:pt>
                <c:pt idx="4829">
                  <c:v>114</c:v>
                </c:pt>
                <c:pt idx="4830">
                  <c:v>114</c:v>
                </c:pt>
                <c:pt idx="4831">
                  <c:v>114</c:v>
                </c:pt>
                <c:pt idx="4832">
                  <c:v>114</c:v>
                </c:pt>
                <c:pt idx="4833">
                  <c:v>113</c:v>
                </c:pt>
                <c:pt idx="4834">
                  <c:v>113</c:v>
                </c:pt>
                <c:pt idx="4835">
                  <c:v>113</c:v>
                </c:pt>
                <c:pt idx="4836">
                  <c:v>113</c:v>
                </c:pt>
                <c:pt idx="4837">
                  <c:v>113</c:v>
                </c:pt>
                <c:pt idx="4838">
                  <c:v>113</c:v>
                </c:pt>
                <c:pt idx="4839">
                  <c:v>113</c:v>
                </c:pt>
                <c:pt idx="4840">
                  <c:v>113</c:v>
                </c:pt>
                <c:pt idx="4841">
                  <c:v>113</c:v>
                </c:pt>
                <c:pt idx="4842">
                  <c:v>113</c:v>
                </c:pt>
                <c:pt idx="4843">
                  <c:v>113</c:v>
                </c:pt>
                <c:pt idx="4844">
                  <c:v>113</c:v>
                </c:pt>
                <c:pt idx="4845">
                  <c:v>113</c:v>
                </c:pt>
                <c:pt idx="4846">
                  <c:v>113</c:v>
                </c:pt>
                <c:pt idx="4847">
                  <c:v>113</c:v>
                </c:pt>
                <c:pt idx="4848">
                  <c:v>113</c:v>
                </c:pt>
                <c:pt idx="4849">
                  <c:v>113</c:v>
                </c:pt>
                <c:pt idx="4850">
                  <c:v>113</c:v>
                </c:pt>
                <c:pt idx="4851">
                  <c:v>113</c:v>
                </c:pt>
                <c:pt idx="4852">
                  <c:v>113</c:v>
                </c:pt>
                <c:pt idx="4853">
                  <c:v>113</c:v>
                </c:pt>
                <c:pt idx="4854">
                  <c:v>113</c:v>
                </c:pt>
                <c:pt idx="4855">
                  <c:v>113</c:v>
                </c:pt>
                <c:pt idx="4856">
                  <c:v>113</c:v>
                </c:pt>
                <c:pt idx="4857">
                  <c:v>113</c:v>
                </c:pt>
                <c:pt idx="4858">
                  <c:v>113</c:v>
                </c:pt>
                <c:pt idx="4859">
                  <c:v>113</c:v>
                </c:pt>
                <c:pt idx="4860">
                  <c:v>113</c:v>
                </c:pt>
                <c:pt idx="4861">
                  <c:v>113</c:v>
                </c:pt>
                <c:pt idx="4862">
                  <c:v>113</c:v>
                </c:pt>
                <c:pt idx="4863">
                  <c:v>113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100</c:v>
                </c:pt>
                <c:pt idx="4890">
                  <c:v>100</c:v>
                </c:pt>
                <c:pt idx="4891">
                  <c:v>100</c:v>
                </c:pt>
                <c:pt idx="4892">
                  <c:v>98</c:v>
                </c:pt>
                <c:pt idx="4893">
                  <c:v>98</c:v>
                </c:pt>
                <c:pt idx="4894">
                  <c:v>95</c:v>
                </c:pt>
                <c:pt idx="4895">
                  <c:v>94</c:v>
                </c:pt>
                <c:pt idx="4896">
                  <c:v>94</c:v>
                </c:pt>
                <c:pt idx="4897">
                  <c:v>94</c:v>
                </c:pt>
                <c:pt idx="4898">
                  <c:v>94</c:v>
                </c:pt>
                <c:pt idx="4899">
                  <c:v>94</c:v>
                </c:pt>
                <c:pt idx="4900">
                  <c:v>94</c:v>
                </c:pt>
                <c:pt idx="4901">
                  <c:v>94</c:v>
                </c:pt>
                <c:pt idx="4902">
                  <c:v>94</c:v>
                </c:pt>
                <c:pt idx="4903">
                  <c:v>94</c:v>
                </c:pt>
                <c:pt idx="4904">
                  <c:v>94</c:v>
                </c:pt>
                <c:pt idx="4905">
                  <c:v>94</c:v>
                </c:pt>
                <c:pt idx="4906">
                  <c:v>94</c:v>
                </c:pt>
                <c:pt idx="4907">
                  <c:v>94</c:v>
                </c:pt>
                <c:pt idx="4908">
                  <c:v>94</c:v>
                </c:pt>
                <c:pt idx="4909">
                  <c:v>94</c:v>
                </c:pt>
                <c:pt idx="4910">
                  <c:v>94</c:v>
                </c:pt>
                <c:pt idx="4911">
                  <c:v>94</c:v>
                </c:pt>
                <c:pt idx="4912">
                  <c:v>94</c:v>
                </c:pt>
                <c:pt idx="4913">
                  <c:v>94</c:v>
                </c:pt>
                <c:pt idx="4914">
                  <c:v>94</c:v>
                </c:pt>
                <c:pt idx="4915">
                  <c:v>94</c:v>
                </c:pt>
                <c:pt idx="4916">
                  <c:v>94</c:v>
                </c:pt>
                <c:pt idx="4917">
                  <c:v>94</c:v>
                </c:pt>
                <c:pt idx="4918">
                  <c:v>94</c:v>
                </c:pt>
                <c:pt idx="4919">
                  <c:v>94</c:v>
                </c:pt>
                <c:pt idx="4920">
                  <c:v>94</c:v>
                </c:pt>
                <c:pt idx="4921">
                  <c:v>94</c:v>
                </c:pt>
                <c:pt idx="4922">
                  <c:v>94</c:v>
                </c:pt>
                <c:pt idx="4923">
                  <c:v>94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87</c:v>
                </c:pt>
                <c:pt idx="4950">
                  <c:v>89</c:v>
                </c:pt>
                <c:pt idx="4951">
                  <c:v>89</c:v>
                </c:pt>
                <c:pt idx="4952">
                  <c:v>90</c:v>
                </c:pt>
                <c:pt idx="4953">
                  <c:v>91</c:v>
                </c:pt>
                <c:pt idx="4954">
                  <c:v>91</c:v>
                </c:pt>
                <c:pt idx="4955">
                  <c:v>90</c:v>
                </c:pt>
                <c:pt idx="4956">
                  <c:v>90</c:v>
                </c:pt>
                <c:pt idx="4957">
                  <c:v>90</c:v>
                </c:pt>
                <c:pt idx="4958">
                  <c:v>90</c:v>
                </c:pt>
                <c:pt idx="4959">
                  <c:v>90</c:v>
                </c:pt>
                <c:pt idx="4960">
                  <c:v>90</c:v>
                </c:pt>
                <c:pt idx="4961">
                  <c:v>90</c:v>
                </c:pt>
                <c:pt idx="4962">
                  <c:v>90</c:v>
                </c:pt>
                <c:pt idx="4963">
                  <c:v>90</c:v>
                </c:pt>
                <c:pt idx="4964">
                  <c:v>90</c:v>
                </c:pt>
                <c:pt idx="4965">
                  <c:v>90</c:v>
                </c:pt>
                <c:pt idx="4966">
                  <c:v>90</c:v>
                </c:pt>
                <c:pt idx="4967">
                  <c:v>90</c:v>
                </c:pt>
                <c:pt idx="4968">
                  <c:v>90</c:v>
                </c:pt>
                <c:pt idx="4969">
                  <c:v>90</c:v>
                </c:pt>
                <c:pt idx="4970">
                  <c:v>90</c:v>
                </c:pt>
                <c:pt idx="4971">
                  <c:v>90</c:v>
                </c:pt>
                <c:pt idx="4972">
                  <c:v>90</c:v>
                </c:pt>
                <c:pt idx="4973">
                  <c:v>90</c:v>
                </c:pt>
                <c:pt idx="4974">
                  <c:v>90</c:v>
                </c:pt>
                <c:pt idx="4975">
                  <c:v>90</c:v>
                </c:pt>
                <c:pt idx="4976">
                  <c:v>90</c:v>
                </c:pt>
                <c:pt idx="4977">
                  <c:v>90</c:v>
                </c:pt>
                <c:pt idx="4978">
                  <c:v>90</c:v>
                </c:pt>
                <c:pt idx="4979">
                  <c:v>90</c:v>
                </c:pt>
                <c:pt idx="4980">
                  <c:v>90</c:v>
                </c:pt>
                <c:pt idx="4981">
                  <c:v>90</c:v>
                </c:pt>
                <c:pt idx="4982">
                  <c:v>90</c:v>
                </c:pt>
                <c:pt idx="4983">
                  <c:v>90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100</c:v>
                </c:pt>
                <c:pt idx="5005">
                  <c:v>101</c:v>
                </c:pt>
                <c:pt idx="5006">
                  <c:v>102</c:v>
                </c:pt>
                <c:pt idx="5007">
                  <c:v>101</c:v>
                </c:pt>
                <c:pt idx="5008">
                  <c:v>99</c:v>
                </c:pt>
                <c:pt idx="5009">
                  <c:v>99</c:v>
                </c:pt>
                <c:pt idx="5010">
                  <c:v>98</c:v>
                </c:pt>
                <c:pt idx="5011">
                  <c:v>99</c:v>
                </c:pt>
                <c:pt idx="5012">
                  <c:v>99</c:v>
                </c:pt>
                <c:pt idx="5013">
                  <c:v>-10</c:v>
                </c:pt>
                <c:pt idx="5014">
                  <c:v>-10</c:v>
                </c:pt>
                <c:pt idx="5015">
                  <c:v>-10</c:v>
                </c:pt>
                <c:pt idx="5016">
                  <c:v>-10</c:v>
                </c:pt>
                <c:pt idx="5017">
                  <c:v>-10</c:v>
                </c:pt>
                <c:pt idx="5018">
                  <c:v>-10</c:v>
                </c:pt>
                <c:pt idx="5019">
                  <c:v>-10</c:v>
                </c:pt>
                <c:pt idx="5020">
                  <c:v>-10</c:v>
                </c:pt>
                <c:pt idx="5021">
                  <c:v>-10</c:v>
                </c:pt>
                <c:pt idx="5022">
                  <c:v>-10</c:v>
                </c:pt>
                <c:pt idx="5023">
                  <c:v>-10</c:v>
                </c:pt>
                <c:pt idx="5024">
                  <c:v>-10</c:v>
                </c:pt>
                <c:pt idx="5025">
                  <c:v>-10</c:v>
                </c:pt>
                <c:pt idx="5026">
                  <c:v>-10</c:v>
                </c:pt>
                <c:pt idx="5027">
                  <c:v>-10</c:v>
                </c:pt>
                <c:pt idx="5028">
                  <c:v>-10</c:v>
                </c:pt>
                <c:pt idx="5029">
                  <c:v>-10</c:v>
                </c:pt>
                <c:pt idx="5030">
                  <c:v>-10</c:v>
                </c:pt>
                <c:pt idx="5031">
                  <c:v>-10</c:v>
                </c:pt>
                <c:pt idx="5032">
                  <c:v>-10</c:v>
                </c:pt>
                <c:pt idx="5033">
                  <c:v>-10</c:v>
                </c:pt>
                <c:pt idx="5034">
                  <c:v>-10</c:v>
                </c:pt>
                <c:pt idx="5035">
                  <c:v>-10</c:v>
                </c:pt>
                <c:pt idx="5036">
                  <c:v>-10</c:v>
                </c:pt>
                <c:pt idx="5037">
                  <c:v>-10</c:v>
                </c:pt>
                <c:pt idx="5038">
                  <c:v>-10</c:v>
                </c:pt>
                <c:pt idx="5039">
                  <c:v>-10</c:v>
                </c:pt>
                <c:pt idx="5040">
                  <c:v>-10</c:v>
                </c:pt>
                <c:pt idx="5041">
                  <c:v>-10</c:v>
                </c:pt>
                <c:pt idx="5042">
                  <c:v>-10</c:v>
                </c:pt>
                <c:pt idx="5043">
                  <c:v>-10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82</c:v>
                </c:pt>
                <c:pt idx="5066">
                  <c:v>85</c:v>
                </c:pt>
                <c:pt idx="5067">
                  <c:v>85</c:v>
                </c:pt>
                <c:pt idx="5068">
                  <c:v>85</c:v>
                </c:pt>
                <c:pt idx="5069">
                  <c:v>85</c:v>
                </c:pt>
                <c:pt idx="5070">
                  <c:v>86</c:v>
                </c:pt>
                <c:pt idx="5071">
                  <c:v>87</c:v>
                </c:pt>
                <c:pt idx="5072">
                  <c:v>87</c:v>
                </c:pt>
                <c:pt idx="5073">
                  <c:v>87</c:v>
                </c:pt>
                <c:pt idx="5074">
                  <c:v>88</c:v>
                </c:pt>
                <c:pt idx="5075">
                  <c:v>88</c:v>
                </c:pt>
                <c:pt idx="5076">
                  <c:v>88</c:v>
                </c:pt>
                <c:pt idx="5077">
                  <c:v>88</c:v>
                </c:pt>
                <c:pt idx="5078">
                  <c:v>88</c:v>
                </c:pt>
                <c:pt idx="5079">
                  <c:v>88</c:v>
                </c:pt>
                <c:pt idx="5080">
                  <c:v>88</c:v>
                </c:pt>
                <c:pt idx="5081">
                  <c:v>88</c:v>
                </c:pt>
                <c:pt idx="5082">
                  <c:v>88</c:v>
                </c:pt>
                <c:pt idx="5083">
                  <c:v>88</c:v>
                </c:pt>
                <c:pt idx="5084">
                  <c:v>88</c:v>
                </c:pt>
                <c:pt idx="5085">
                  <c:v>88</c:v>
                </c:pt>
                <c:pt idx="5086">
                  <c:v>88</c:v>
                </c:pt>
                <c:pt idx="5087">
                  <c:v>88</c:v>
                </c:pt>
                <c:pt idx="5088">
                  <c:v>88</c:v>
                </c:pt>
                <c:pt idx="5089">
                  <c:v>88</c:v>
                </c:pt>
                <c:pt idx="5090">
                  <c:v>88</c:v>
                </c:pt>
                <c:pt idx="5091">
                  <c:v>88</c:v>
                </c:pt>
                <c:pt idx="5092">
                  <c:v>88</c:v>
                </c:pt>
                <c:pt idx="5093">
                  <c:v>88</c:v>
                </c:pt>
                <c:pt idx="5094">
                  <c:v>88</c:v>
                </c:pt>
                <c:pt idx="5095">
                  <c:v>88</c:v>
                </c:pt>
                <c:pt idx="5096">
                  <c:v>88</c:v>
                </c:pt>
                <c:pt idx="5097">
                  <c:v>88</c:v>
                </c:pt>
                <c:pt idx="5098">
                  <c:v>88</c:v>
                </c:pt>
                <c:pt idx="5099">
                  <c:v>88</c:v>
                </c:pt>
                <c:pt idx="5100">
                  <c:v>88</c:v>
                </c:pt>
                <c:pt idx="5101">
                  <c:v>88</c:v>
                </c:pt>
                <c:pt idx="5102">
                  <c:v>88</c:v>
                </c:pt>
                <c:pt idx="5103">
                  <c:v>88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85</c:v>
                </c:pt>
                <c:pt idx="5121">
                  <c:v>85</c:v>
                </c:pt>
                <c:pt idx="5122">
                  <c:v>85</c:v>
                </c:pt>
                <c:pt idx="5123">
                  <c:v>85</c:v>
                </c:pt>
                <c:pt idx="5124">
                  <c:v>85</c:v>
                </c:pt>
                <c:pt idx="5125">
                  <c:v>86</c:v>
                </c:pt>
                <c:pt idx="5126">
                  <c:v>86</c:v>
                </c:pt>
                <c:pt idx="5127">
                  <c:v>86</c:v>
                </c:pt>
                <c:pt idx="5128">
                  <c:v>85</c:v>
                </c:pt>
                <c:pt idx="5129">
                  <c:v>85</c:v>
                </c:pt>
                <c:pt idx="5130">
                  <c:v>85</c:v>
                </c:pt>
                <c:pt idx="5131">
                  <c:v>85</c:v>
                </c:pt>
                <c:pt idx="5132">
                  <c:v>86</c:v>
                </c:pt>
                <c:pt idx="5133">
                  <c:v>86</c:v>
                </c:pt>
                <c:pt idx="5134">
                  <c:v>86</c:v>
                </c:pt>
                <c:pt idx="5135">
                  <c:v>86</c:v>
                </c:pt>
                <c:pt idx="5136">
                  <c:v>86</c:v>
                </c:pt>
                <c:pt idx="5137">
                  <c:v>86</c:v>
                </c:pt>
                <c:pt idx="5138">
                  <c:v>86</c:v>
                </c:pt>
                <c:pt idx="5139">
                  <c:v>86</c:v>
                </c:pt>
                <c:pt idx="5140">
                  <c:v>86</c:v>
                </c:pt>
                <c:pt idx="5141">
                  <c:v>86</c:v>
                </c:pt>
                <c:pt idx="5142">
                  <c:v>86</c:v>
                </c:pt>
                <c:pt idx="5143">
                  <c:v>86</c:v>
                </c:pt>
                <c:pt idx="5144">
                  <c:v>86</c:v>
                </c:pt>
                <c:pt idx="5145">
                  <c:v>86</c:v>
                </c:pt>
                <c:pt idx="5146">
                  <c:v>86</c:v>
                </c:pt>
                <c:pt idx="5147">
                  <c:v>86</c:v>
                </c:pt>
                <c:pt idx="5148">
                  <c:v>86</c:v>
                </c:pt>
                <c:pt idx="5149">
                  <c:v>86</c:v>
                </c:pt>
                <c:pt idx="5150">
                  <c:v>86</c:v>
                </c:pt>
                <c:pt idx="5151">
                  <c:v>86</c:v>
                </c:pt>
                <c:pt idx="5152">
                  <c:v>86</c:v>
                </c:pt>
                <c:pt idx="5153">
                  <c:v>86</c:v>
                </c:pt>
                <c:pt idx="5154">
                  <c:v>86</c:v>
                </c:pt>
                <c:pt idx="5155">
                  <c:v>86</c:v>
                </c:pt>
                <c:pt idx="5156">
                  <c:v>86</c:v>
                </c:pt>
                <c:pt idx="5157">
                  <c:v>86</c:v>
                </c:pt>
                <c:pt idx="5158">
                  <c:v>86</c:v>
                </c:pt>
                <c:pt idx="5159">
                  <c:v>86</c:v>
                </c:pt>
                <c:pt idx="5160">
                  <c:v>86</c:v>
                </c:pt>
                <c:pt idx="5161">
                  <c:v>86</c:v>
                </c:pt>
                <c:pt idx="5162">
                  <c:v>86</c:v>
                </c:pt>
                <c:pt idx="5163">
                  <c:v>86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108</c:v>
                </c:pt>
                <c:pt idx="5190">
                  <c:v>108</c:v>
                </c:pt>
                <c:pt idx="5191">
                  <c:v>108</c:v>
                </c:pt>
                <c:pt idx="5192">
                  <c:v>109</c:v>
                </c:pt>
                <c:pt idx="5193">
                  <c:v>109</c:v>
                </c:pt>
                <c:pt idx="5194">
                  <c:v>108</c:v>
                </c:pt>
                <c:pt idx="5195">
                  <c:v>108</c:v>
                </c:pt>
                <c:pt idx="5196">
                  <c:v>108</c:v>
                </c:pt>
                <c:pt idx="5197">
                  <c:v>108</c:v>
                </c:pt>
                <c:pt idx="5198">
                  <c:v>108</c:v>
                </c:pt>
                <c:pt idx="5199">
                  <c:v>108</c:v>
                </c:pt>
                <c:pt idx="5200">
                  <c:v>108</c:v>
                </c:pt>
                <c:pt idx="5201">
                  <c:v>108</c:v>
                </c:pt>
                <c:pt idx="5202">
                  <c:v>108</c:v>
                </c:pt>
                <c:pt idx="5203">
                  <c:v>108</c:v>
                </c:pt>
                <c:pt idx="5204">
                  <c:v>108</c:v>
                </c:pt>
                <c:pt idx="5205">
                  <c:v>108</c:v>
                </c:pt>
                <c:pt idx="5206">
                  <c:v>108</c:v>
                </c:pt>
                <c:pt idx="5207">
                  <c:v>108</c:v>
                </c:pt>
                <c:pt idx="5208">
                  <c:v>108</c:v>
                </c:pt>
                <c:pt idx="5209">
                  <c:v>108</c:v>
                </c:pt>
                <c:pt idx="5210">
                  <c:v>108</c:v>
                </c:pt>
                <c:pt idx="5211">
                  <c:v>108</c:v>
                </c:pt>
                <c:pt idx="5212">
                  <c:v>108</c:v>
                </c:pt>
                <c:pt idx="5213">
                  <c:v>108</c:v>
                </c:pt>
                <c:pt idx="5214">
                  <c:v>108</c:v>
                </c:pt>
                <c:pt idx="5215">
                  <c:v>108</c:v>
                </c:pt>
                <c:pt idx="5216">
                  <c:v>108</c:v>
                </c:pt>
                <c:pt idx="5217">
                  <c:v>108</c:v>
                </c:pt>
                <c:pt idx="5218">
                  <c:v>108</c:v>
                </c:pt>
                <c:pt idx="5219">
                  <c:v>108</c:v>
                </c:pt>
                <c:pt idx="5220">
                  <c:v>108</c:v>
                </c:pt>
                <c:pt idx="5221">
                  <c:v>108</c:v>
                </c:pt>
                <c:pt idx="5222">
                  <c:v>108</c:v>
                </c:pt>
                <c:pt idx="5223">
                  <c:v>108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83</c:v>
                </c:pt>
                <c:pt idx="5251">
                  <c:v>83</c:v>
                </c:pt>
                <c:pt idx="5252">
                  <c:v>83</c:v>
                </c:pt>
                <c:pt idx="5253">
                  <c:v>85</c:v>
                </c:pt>
                <c:pt idx="5254">
                  <c:v>84</c:v>
                </c:pt>
                <c:pt idx="5255">
                  <c:v>84</c:v>
                </c:pt>
                <c:pt idx="5256">
                  <c:v>84</c:v>
                </c:pt>
                <c:pt idx="5257">
                  <c:v>84</c:v>
                </c:pt>
                <c:pt idx="5258">
                  <c:v>84</c:v>
                </c:pt>
                <c:pt idx="5259">
                  <c:v>84</c:v>
                </c:pt>
                <c:pt idx="5260">
                  <c:v>84</c:v>
                </c:pt>
                <c:pt idx="5261">
                  <c:v>84</c:v>
                </c:pt>
                <c:pt idx="5262">
                  <c:v>84</c:v>
                </c:pt>
                <c:pt idx="5263">
                  <c:v>84</c:v>
                </c:pt>
                <c:pt idx="5264">
                  <c:v>84</c:v>
                </c:pt>
                <c:pt idx="5265">
                  <c:v>84</c:v>
                </c:pt>
                <c:pt idx="5266">
                  <c:v>84</c:v>
                </c:pt>
                <c:pt idx="5267">
                  <c:v>84</c:v>
                </c:pt>
                <c:pt idx="5268">
                  <c:v>84</c:v>
                </c:pt>
                <c:pt idx="5269">
                  <c:v>84</c:v>
                </c:pt>
                <c:pt idx="5270">
                  <c:v>84</c:v>
                </c:pt>
                <c:pt idx="5271">
                  <c:v>84</c:v>
                </c:pt>
                <c:pt idx="5272">
                  <c:v>84</c:v>
                </c:pt>
                <c:pt idx="5273">
                  <c:v>84</c:v>
                </c:pt>
                <c:pt idx="5274">
                  <c:v>84</c:v>
                </c:pt>
                <c:pt idx="5275">
                  <c:v>84</c:v>
                </c:pt>
                <c:pt idx="5276">
                  <c:v>84</c:v>
                </c:pt>
                <c:pt idx="5277">
                  <c:v>84</c:v>
                </c:pt>
                <c:pt idx="5278">
                  <c:v>84</c:v>
                </c:pt>
                <c:pt idx="5279">
                  <c:v>84</c:v>
                </c:pt>
                <c:pt idx="5280">
                  <c:v>84</c:v>
                </c:pt>
                <c:pt idx="5281">
                  <c:v>84</c:v>
                </c:pt>
                <c:pt idx="5282">
                  <c:v>84</c:v>
                </c:pt>
                <c:pt idx="5283">
                  <c:v>84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100</c:v>
                </c:pt>
                <c:pt idx="5308">
                  <c:v>100</c:v>
                </c:pt>
                <c:pt idx="5309">
                  <c:v>99</c:v>
                </c:pt>
                <c:pt idx="5310">
                  <c:v>98</c:v>
                </c:pt>
                <c:pt idx="5311">
                  <c:v>97</c:v>
                </c:pt>
                <c:pt idx="5312">
                  <c:v>98</c:v>
                </c:pt>
                <c:pt idx="5313">
                  <c:v>98</c:v>
                </c:pt>
                <c:pt idx="5314">
                  <c:v>98</c:v>
                </c:pt>
                <c:pt idx="5315">
                  <c:v>98</c:v>
                </c:pt>
                <c:pt idx="5316">
                  <c:v>98</c:v>
                </c:pt>
                <c:pt idx="5317">
                  <c:v>98</c:v>
                </c:pt>
                <c:pt idx="5318">
                  <c:v>98</c:v>
                </c:pt>
                <c:pt idx="5319">
                  <c:v>98</c:v>
                </c:pt>
                <c:pt idx="5320">
                  <c:v>98</c:v>
                </c:pt>
                <c:pt idx="5321">
                  <c:v>98</c:v>
                </c:pt>
                <c:pt idx="5322">
                  <c:v>98</c:v>
                </c:pt>
                <c:pt idx="5323">
                  <c:v>98</c:v>
                </c:pt>
                <c:pt idx="5324">
                  <c:v>98</c:v>
                </c:pt>
                <c:pt idx="5325">
                  <c:v>98</c:v>
                </c:pt>
                <c:pt idx="5326">
                  <c:v>98</c:v>
                </c:pt>
                <c:pt idx="5327">
                  <c:v>98</c:v>
                </c:pt>
                <c:pt idx="5328">
                  <c:v>98</c:v>
                </c:pt>
                <c:pt idx="5329">
                  <c:v>98</c:v>
                </c:pt>
                <c:pt idx="5330">
                  <c:v>98</c:v>
                </c:pt>
                <c:pt idx="5331">
                  <c:v>98</c:v>
                </c:pt>
                <c:pt idx="5332">
                  <c:v>98</c:v>
                </c:pt>
                <c:pt idx="5333">
                  <c:v>98</c:v>
                </c:pt>
                <c:pt idx="5334">
                  <c:v>98</c:v>
                </c:pt>
                <c:pt idx="5335">
                  <c:v>98</c:v>
                </c:pt>
                <c:pt idx="5336">
                  <c:v>98</c:v>
                </c:pt>
                <c:pt idx="5337">
                  <c:v>98</c:v>
                </c:pt>
                <c:pt idx="5338">
                  <c:v>98</c:v>
                </c:pt>
                <c:pt idx="5339">
                  <c:v>98</c:v>
                </c:pt>
                <c:pt idx="5340">
                  <c:v>98</c:v>
                </c:pt>
                <c:pt idx="5341">
                  <c:v>98</c:v>
                </c:pt>
                <c:pt idx="5342">
                  <c:v>98</c:v>
                </c:pt>
                <c:pt idx="5343">
                  <c:v>98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111</c:v>
                </c:pt>
                <c:pt idx="5355">
                  <c:v>111</c:v>
                </c:pt>
                <c:pt idx="5356">
                  <c:v>112</c:v>
                </c:pt>
                <c:pt idx="5357">
                  <c:v>111</c:v>
                </c:pt>
                <c:pt idx="5358">
                  <c:v>111</c:v>
                </c:pt>
                <c:pt idx="5359">
                  <c:v>111</c:v>
                </c:pt>
                <c:pt idx="5360">
                  <c:v>111</c:v>
                </c:pt>
                <c:pt idx="5361">
                  <c:v>111</c:v>
                </c:pt>
                <c:pt idx="5362">
                  <c:v>111</c:v>
                </c:pt>
                <c:pt idx="5363">
                  <c:v>111</c:v>
                </c:pt>
                <c:pt idx="5364">
                  <c:v>110</c:v>
                </c:pt>
                <c:pt idx="5365">
                  <c:v>110</c:v>
                </c:pt>
                <c:pt idx="5366">
                  <c:v>111</c:v>
                </c:pt>
                <c:pt idx="5367">
                  <c:v>111</c:v>
                </c:pt>
                <c:pt idx="5368">
                  <c:v>110</c:v>
                </c:pt>
                <c:pt idx="5369">
                  <c:v>109</c:v>
                </c:pt>
                <c:pt idx="5370">
                  <c:v>108</c:v>
                </c:pt>
                <c:pt idx="5371">
                  <c:v>107</c:v>
                </c:pt>
                <c:pt idx="5372">
                  <c:v>107</c:v>
                </c:pt>
                <c:pt idx="5373">
                  <c:v>106</c:v>
                </c:pt>
                <c:pt idx="5374">
                  <c:v>106</c:v>
                </c:pt>
                <c:pt idx="5375">
                  <c:v>106</c:v>
                </c:pt>
                <c:pt idx="5376">
                  <c:v>106</c:v>
                </c:pt>
                <c:pt idx="5377">
                  <c:v>106</c:v>
                </c:pt>
                <c:pt idx="5378">
                  <c:v>106</c:v>
                </c:pt>
                <c:pt idx="5379">
                  <c:v>106</c:v>
                </c:pt>
                <c:pt idx="5380">
                  <c:v>106</c:v>
                </c:pt>
                <c:pt idx="5381">
                  <c:v>106</c:v>
                </c:pt>
                <c:pt idx="5382">
                  <c:v>106</c:v>
                </c:pt>
                <c:pt idx="5383">
                  <c:v>106</c:v>
                </c:pt>
                <c:pt idx="5384">
                  <c:v>106</c:v>
                </c:pt>
                <c:pt idx="5385">
                  <c:v>106</c:v>
                </c:pt>
                <c:pt idx="5386">
                  <c:v>106</c:v>
                </c:pt>
                <c:pt idx="5387">
                  <c:v>106</c:v>
                </c:pt>
                <c:pt idx="5388">
                  <c:v>106</c:v>
                </c:pt>
                <c:pt idx="5389">
                  <c:v>106</c:v>
                </c:pt>
                <c:pt idx="5390">
                  <c:v>106</c:v>
                </c:pt>
                <c:pt idx="5391">
                  <c:v>106</c:v>
                </c:pt>
                <c:pt idx="5392">
                  <c:v>106</c:v>
                </c:pt>
                <c:pt idx="5393">
                  <c:v>106</c:v>
                </c:pt>
                <c:pt idx="5394">
                  <c:v>106</c:v>
                </c:pt>
                <c:pt idx="5395">
                  <c:v>106</c:v>
                </c:pt>
                <c:pt idx="5396">
                  <c:v>106</c:v>
                </c:pt>
                <c:pt idx="5397">
                  <c:v>106</c:v>
                </c:pt>
                <c:pt idx="5398">
                  <c:v>106</c:v>
                </c:pt>
                <c:pt idx="5399">
                  <c:v>106</c:v>
                </c:pt>
                <c:pt idx="5400">
                  <c:v>106</c:v>
                </c:pt>
                <c:pt idx="5401">
                  <c:v>106</c:v>
                </c:pt>
                <c:pt idx="5402">
                  <c:v>106</c:v>
                </c:pt>
                <c:pt idx="5403">
                  <c:v>106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0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0</c:v>
                </c:pt>
                <c:pt idx="5425">
                  <c:v>0</c:v>
                </c:pt>
                <c:pt idx="5426">
                  <c:v>110</c:v>
                </c:pt>
                <c:pt idx="5427">
                  <c:v>109</c:v>
                </c:pt>
                <c:pt idx="5428">
                  <c:v>107</c:v>
                </c:pt>
                <c:pt idx="5429">
                  <c:v>107</c:v>
                </c:pt>
                <c:pt idx="5430">
                  <c:v>108</c:v>
                </c:pt>
                <c:pt idx="5431">
                  <c:v>109</c:v>
                </c:pt>
                <c:pt idx="5432">
                  <c:v>109</c:v>
                </c:pt>
                <c:pt idx="5433">
                  <c:v>109</c:v>
                </c:pt>
                <c:pt idx="5434">
                  <c:v>110</c:v>
                </c:pt>
                <c:pt idx="5435">
                  <c:v>110</c:v>
                </c:pt>
                <c:pt idx="5436">
                  <c:v>110</c:v>
                </c:pt>
                <c:pt idx="5437">
                  <c:v>110</c:v>
                </c:pt>
                <c:pt idx="5438">
                  <c:v>110</c:v>
                </c:pt>
                <c:pt idx="5439">
                  <c:v>110</c:v>
                </c:pt>
                <c:pt idx="5440">
                  <c:v>110</c:v>
                </c:pt>
                <c:pt idx="5441">
                  <c:v>110</c:v>
                </c:pt>
                <c:pt idx="5442">
                  <c:v>110</c:v>
                </c:pt>
                <c:pt idx="5443">
                  <c:v>110</c:v>
                </c:pt>
                <c:pt idx="5444">
                  <c:v>110</c:v>
                </c:pt>
                <c:pt idx="5445">
                  <c:v>110</c:v>
                </c:pt>
                <c:pt idx="5446">
                  <c:v>110</c:v>
                </c:pt>
                <c:pt idx="5447">
                  <c:v>110</c:v>
                </c:pt>
                <c:pt idx="5448">
                  <c:v>110</c:v>
                </c:pt>
                <c:pt idx="5449">
                  <c:v>110</c:v>
                </c:pt>
                <c:pt idx="5450">
                  <c:v>110</c:v>
                </c:pt>
                <c:pt idx="5451">
                  <c:v>110</c:v>
                </c:pt>
                <c:pt idx="5452">
                  <c:v>110</c:v>
                </c:pt>
                <c:pt idx="5453">
                  <c:v>110</c:v>
                </c:pt>
                <c:pt idx="5454">
                  <c:v>110</c:v>
                </c:pt>
                <c:pt idx="5455">
                  <c:v>110</c:v>
                </c:pt>
                <c:pt idx="5456">
                  <c:v>110</c:v>
                </c:pt>
                <c:pt idx="5457">
                  <c:v>110</c:v>
                </c:pt>
                <c:pt idx="5458">
                  <c:v>110</c:v>
                </c:pt>
                <c:pt idx="5459">
                  <c:v>110</c:v>
                </c:pt>
                <c:pt idx="5460">
                  <c:v>110</c:v>
                </c:pt>
                <c:pt idx="5461">
                  <c:v>110</c:v>
                </c:pt>
                <c:pt idx="5462">
                  <c:v>110</c:v>
                </c:pt>
                <c:pt idx="5463">
                  <c:v>110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0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114</c:v>
                </c:pt>
                <c:pt idx="5490">
                  <c:v>114</c:v>
                </c:pt>
                <c:pt idx="5491">
                  <c:v>114</c:v>
                </c:pt>
                <c:pt idx="5492">
                  <c:v>115</c:v>
                </c:pt>
                <c:pt idx="5493">
                  <c:v>116</c:v>
                </c:pt>
                <c:pt idx="5494">
                  <c:v>117</c:v>
                </c:pt>
                <c:pt idx="5495">
                  <c:v>117</c:v>
                </c:pt>
                <c:pt idx="5496">
                  <c:v>117</c:v>
                </c:pt>
                <c:pt idx="5497">
                  <c:v>117</c:v>
                </c:pt>
                <c:pt idx="5498">
                  <c:v>117</c:v>
                </c:pt>
                <c:pt idx="5499">
                  <c:v>117</c:v>
                </c:pt>
                <c:pt idx="5500">
                  <c:v>117</c:v>
                </c:pt>
                <c:pt idx="5501">
                  <c:v>117</c:v>
                </c:pt>
                <c:pt idx="5502">
                  <c:v>117</c:v>
                </c:pt>
                <c:pt idx="5503">
                  <c:v>117</c:v>
                </c:pt>
                <c:pt idx="5504">
                  <c:v>117</c:v>
                </c:pt>
                <c:pt idx="5505">
                  <c:v>117</c:v>
                </c:pt>
                <c:pt idx="5506">
                  <c:v>117</c:v>
                </c:pt>
                <c:pt idx="5507">
                  <c:v>117</c:v>
                </c:pt>
                <c:pt idx="5508">
                  <c:v>117</c:v>
                </c:pt>
                <c:pt idx="5509">
                  <c:v>117</c:v>
                </c:pt>
                <c:pt idx="5510">
                  <c:v>117</c:v>
                </c:pt>
                <c:pt idx="5511">
                  <c:v>117</c:v>
                </c:pt>
                <c:pt idx="5512">
                  <c:v>117</c:v>
                </c:pt>
                <c:pt idx="5513">
                  <c:v>117</c:v>
                </c:pt>
                <c:pt idx="5514">
                  <c:v>117</c:v>
                </c:pt>
                <c:pt idx="5515">
                  <c:v>117</c:v>
                </c:pt>
                <c:pt idx="5516">
                  <c:v>117</c:v>
                </c:pt>
                <c:pt idx="5517">
                  <c:v>117</c:v>
                </c:pt>
                <c:pt idx="5518">
                  <c:v>117</c:v>
                </c:pt>
                <c:pt idx="5519">
                  <c:v>117</c:v>
                </c:pt>
                <c:pt idx="5520">
                  <c:v>117</c:v>
                </c:pt>
                <c:pt idx="5521">
                  <c:v>117</c:v>
                </c:pt>
                <c:pt idx="5522">
                  <c:v>117</c:v>
                </c:pt>
                <c:pt idx="5523">
                  <c:v>117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79</c:v>
                </c:pt>
                <c:pt idx="5540">
                  <c:v>80</c:v>
                </c:pt>
                <c:pt idx="5541">
                  <c:v>81</c:v>
                </c:pt>
                <c:pt idx="5542">
                  <c:v>82</c:v>
                </c:pt>
                <c:pt idx="5543">
                  <c:v>80</c:v>
                </c:pt>
                <c:pt idx="5544">
                  <c:v>79</c:v>
                </c:pt>
                <c:pt idx="5545">
                  <c:v>81</c:v>
                </c:pt>
                <c:pt idx="5546">
                  <c:v>85</c:v>
                </c:pt>
                <c:pt idx="5547">
                  <c:v>83</c:v>
                </c:pt>
                <c:pt idx="5548">
                  <c:v>83</c:v>
                </c:pt>
                <c:pt idx="5549">
                  <c:v>80</c:v>
                </c:pt>
                <c:pt idx="5550">
                  <c:v>84</c:v>
                </c:pt>
                <c:pt idx="5551">
                  <c:v>85</c:v>
                </c:pt>
                <c:pt idx="5552">
                  <c:v>88</c:v>
                </c:pt>
                <c:pt idx="5553">
                  <c:v>90</c:v>
                </c:pt>
                <c:pt idx="5554">
                  <c:v>94</c:v>
                </c:pt>
                <c:pt idx="5555">
                  <c:v>94</c:v>
                </c:pt>
                <c:pt idx="5556">
                  <c:v>94</c:v>
                </c:pt>
                <c:pt idx="5557">
                  <c:v>94</c:v>
                </c:pt>
                <c:pt idx="5558">
                  <c:v>94</c:v>
                </c:pt>
                <c:pt idx="5559">
                  <c:v>94</c:v>
                </c:pt>
                <c:pt idx="5560">
                  <c:v>94</c:v>
                </c:pt>
                <c:pt idx="5561">
                  <c:v>94</c:v>
                </c:pt>
                <c:pt idx="5562">
                  <c:v>94</c:v>
                </c:pt>
                <c:pt idx="5563">
                  <c:v>94</c:v>
                </c:pt>
                <c:pt idx="5564">
                  <c:v>94</c:v>
                </c:pt>
                <c:pt idx="5565">
                  <c:v>94</c:v>
                </c:pt>
                <c:pt idx="5566">
                  <c:v>94</c:v>
                </c:pt>
                <c:pt idx="5567">
                  <c:v>94</c:v>
                </c:pt>
                <c:pt idx="5568">
                  <c:v>94</c:v>
                </c:pt>
                <c:pt idx="5569">
                  <c:v>94</c:v>
                </c:pt>
                <c:pt idx="5570">
                  <c:v>94</c:v>
                </c:pt>
                <c:pt idx="5571">
                  <c:v>94</c:v>
                </c:pt>
                <c:pt idx="5572">
                  <c:v>94</c:v>
                </c:pt>
                <c:pt idx="5573">
                  <c:v>94</c:v>
                </c:pt>
                <c:pt idx="5574">
                  <c:v>94</c:v>
                </c:pt>
                <c:pt idx="5575">
                  <c:v>94</c:v>
                </c:pt>
                <c:pt idx="5576">
                  <c:v>94</c:v>
                </c:pt>
                <c:pt idx="5577">
                  <c:v>94</c:v>
                </c:pt>
                <c:pt idx="5578">
                  <c:v>94</c:v>
                </c:pt>
                <c:pt idx="5579">
                  <c:v>94</c:v>
                </c:pt>
                <c:pt idx="5580">
                  <c:v>94</c:v>
                </c:pt>
                <c:pt idx="5581">
                  <c:v>94</c:v>
                </c:pt>
                <c:pt idx="5582">
                  <c:v>94</c:v>
                </c:pt>
                <c:pt idx="5583">
                  <c:v>94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85</c:v>
                </c:pt>
                <c:pt idx="5605">
                  <c:v>85</c:v>
                </c:pt>
                <c:pt idx="5606">
                  <c:v>-10</c:v>
                </c:pt>
                <c:pt idx="5607">
                  <c:v>-10</c:v>
                </c:pt>
                <c:pt idx="5608">
                  <c:v>-10</c:v>
                </c:pt>
                <c:pt idx="5609">
                  <c:v>-10</c:v>
                </c:pt>
                <c:pt idx="5610">
                  <c:v>-10</c:v>
                </c:pt>
                <c:pt idx="5611">
                  <c:v>-10</c:v>
                </c:pt>
                <c:pt idx="5612">
                  <c:v>-10</c:v>
                </c:pt>
                <c:pt idx="5613">
                  <c:v>-10</c:v>
                </c:pt>
                <c:pt idx="5614">
                  <c:v>-10</c:v>
                </c:pt>
                <c:pt idx="5615">
                  <c:v>-10</c:v>
                </c:pt>
                <c:pt idx="5616">
                  <c:v>-10</c:v>
                </c:pt>
                <c:pt idx="5617">
                  <c:v>-10</c:v>
                </c:pt>
                <c:pt idx="5618">
                  <c:v>-10</c:v>
                </c:pt>
                <c:pt idx="5619">
                  <c:v>-10</c:v>
                </c:pt>
                <c:pt idx="5620">
                  <c:v>-10</c:v>
                </c:pt>
                <c:pt idx="5621">
                  <c:v>-10</c:v>
                </c:pt>
                <c:pt idx="5622">
                  <c:v>-10</c:v>
                </c:pt>
                <c:pt idx="5623">
                  <c:v>-10</c:v>
                </c:pt>
                <c:pt idx="5624">
                  <c:v>-10</c:v>
                </c:pt>
                <c:pt idx="5625">
                  <c:v>-10</c:v>
                </c:pt>
                <c:pt idx="5626">
                  <c:v>-10</c:v>
                </c:pt>
                <c:pt idx="5627">
                  <c:v>-10</c:v>
                </c:pt>
                <c:pt idx="5628">
                  <c:v>-10</c:v>
                </c:pt>
                <c:pt idx="5629">
                  <c:v>-10</c:v>
                </c:pt>
                <c:pt idx="5630">
                  <c:v>-10</c:v>
                </c:pt>
                <c:pt idx="5631">
                  <c:v>-10</c:v>
                </c:pt>
                <c:pt idx="5632">
                  <c:v>-10</c:v>
                </c:pt>
                <c:pt idx="5633">
                  <c:v>-10</c:v>
                </c:pt>
                <c:pt idx="5634">
                  <c:v>-10</c:v>
                </c:pt>
                <c:pt idx="5635">
                  <c:v>-10</c:v>
                </c:pt>
                <c:pt idx="5636">
                  <c:v>-10</c:v>
                </c:pt>
                <c:pt idx="5637">
                  <c:v>-10</c:v>
                </c:pt>
                <c:pt idx="5638">
                  <c:v>-10</c:v>
                </c:pt>
                <c:pt idx="5639">
                  <c:v>-10</c:v>
                </c:pt>
                <c:pt idx="5640">
                  <c:v>-10</c:v>
                </c:pt>
                <c:pt idx="5641">
                  <c:v>-10</c:v>
                </c:pt>
                <c:pt idx="5642">
                  <c:v>-10</c:v>
                </c:pt>
                <c:pt idx="5643">
                  <c:v>-10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149</c:v>
                </c:pt>
                <c:pt idx="5671">
                  <c:v>152</c:v>
                </c:pt>
                <c:pt idx="5672">
                  <c:v>153</c:v>
                </c:pt>
                <c:pt idx="5673">
                  <c:v>154</c:v>
                </c:pt>
                <c:pt idx="5674">
                  <c:v>155</c:v>
                </c:pt>
                <c:pt idx="5675">
                  <c:v>155</c:v>
                </c:pt>
                <c:pt idx="5676">
                  <c:v>155</c:v>
                </c:pt>
                <c:pt idx="5677">
                  <c:v>155</c:v>
                </c:pt>
                <c:pt idx="5678">
                  <c:v>155</c:v>
                </c:pt>
                <c:pt idx="5679">
                  <c:v>155</c:v>
                </c:pt>
                <c:pt idx="5680">
                  <c:v>155</c:v>
                </c:pt>
                <c:pt idx="5681">
                  <c:v>155</c:v>
                </c:pt>
                <c:pt idx="5682">
                  <c:v>155</c:v>
                </c:pt>
                <c:pt idx="5683">
                  <c:v>155</c:v>
                </c:pt>
                <c:pt idx="5684">
                  <c:v>155</c:v>
                </c:pt>
                <c:pt idx="5685">
                  <c:v>155</c:v>
                </c:pt>
                <c:pt idx="5686">
                  <c:v>155</c:v>
                </c:pt>
                <c:pt idx="5687">
                  <c:v>155</c:v>
                </c:pt>
                <c:pt idx="5688">
                  <c:v>155</c:v>
                </c:pt>
                <c:pt idx="5689">
                  <c:v>155</c:v>
                </c:pt>
                <c:pt idx="5690">
                  <c:v>155</c:v>
                </c:pt>
                <c:pt idx="5691">
                  <c:v>155</c:v>
                </c:pt>
                <c:pt idx="5692">
                  <c:v>155</c:v>
                </c:pt>
                <c:pt idx="5693">
                  <c:v>155</c:v>
                </c:pt>
                <c:pt idx="5694">
                  <c:v>155</c:v>
                </c:pt>
                <c:pt idx="5695">
                  <c:v>155</c:v>
                </c:pt>
                <c:pt idx="5696">
                  <c:v>155</c:v>
                </c:pt>
                <c:pt idx="5697">
                  <c:v>155</c:v>
                </c:pt>
                <c:pt idx="5698">
                  <c:v>155</c:v>
                </c:pt>
                <c:pt idx="5699">
                  <c:v>155</c:v>
                </c:pt>
                <c:pt idx="5700">
                  <c:v>155</c:v>
                </c:pt>
                <c:pt idx="5701">
                  <c:v>155</c:v>
                </c:pt>
                <c:pt idx="5702">
                  <c:v>155</c:v>
                </c:pt>
                <c:pt idx="5703">
                  <c:v>155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68</c:v>
                </c:pt>
                <c:pt idx="5730">
                  <c:v>68</c:v>
                </c:pt>
                <c:pt idx="5731">
                  <c:v>69</c:v>
                </c:pt>
                <c:pt idx="5732">
                  <c:v>69</c:v>
                </c:pt>
                <c:pt idx="5733">
                  <c:v>69</c:v>
                </c:pt>
                <c:pt idx="5734">
                  <c:v>69</c:v>
                </c:pt>
                <c:pt idx="5735">
                  <c:v>69</c:v>
                </c:pt>
                <c:pt idx="5736">
                  <c:v>69</c:v>
                </c:pt>
                <c:pt idx="5737">
                  <c:v>69</c:v>
                </c:pt>
                <c:pt idx="5738">
                  <c:v>69</c:v>
                </c:pt>
                <c:pt idx="5739">
                  <c:v>69</c:v>
                </c:pt>
                <c:pt idx="5740">
                  <c:v>69</c:v>
                </c:pt>
                <c:pt idx="5741">
                  <c:v>69</c:v>
                </c:pt>
                <c:pt idx="5742">
                  <c:v>69</c:v>
                </c:pt>
                <c:pt idx="5743">
                  <c:v>69</c:v>
                </c:pt>
                <c:pt idx="5744">
                  <c:v>69</c:v>
                </c:pt>
                <c:pt idx="5745">
                  <c:v>69</c:v>
                </c:pt>
                <c:pt idx="5746">
                  <c:v>69</c:v>
                </c:pt>
                <c:pt idx="5747">
                  <c:v>69</c:v>
                </c:pt>
                <c:pt idx="5748">
                  <c:v>69</c:v>
                </c:pt>
                <c:pt idx="5749">
                  <c:v>69</c:v>
                </c:pt>
                <c:pt idx="5750">
                  <c:v>69</c:v>
                </c:pt>
                <c:pt idx="5751">
                  <c:v>69</c:v>
                </c:pt>
                <c:pt idx="5752">
                  <c:v>69</c:v>
                </c:pt>
                <c:pt idx="5753">
                  <c:v>69</c:v>
                </c:pt>
                <c:pt idx="5754">
                  <c:v>69</c:v>
                </c:pt>
                <c:pt idx="5755">
                  <c:v>69</c:v>
                </c:pt>
                <c:pt idx="5756">
                  <c:v>69</c:v>
                </c:pt>
                <c:pt idx="5757">
                  <c:v>69</c:v>
                </c:pt>
                <c:pt idx="5758">
                  <c:v>69</c:v>
                </c:pt>
                <c:pt idx="5759">
                  <c:v>69</c:v>
                </c:pt>
                <c:pt idx="5760">
                  <c:v>69</c:v>
                </c:pt>
                <c:pt idx="5761">
                  <c:v>69</c:v>
                </c:pt>
                <c:pt idx="5762">
                  <c:v>69</c:v>
                </c:pt>
                <c:pt idx="5763">
                  <c:v>69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-10</c:v>
                </c:pt>
                <c:pt idx="5792">
                  <c:v>-10</c:v>
                </c:pt>
                <c:pt idx="5793">
                  <c:v>-10</c:v>
                </c:pt>
                <c:pt idx="5794">
                  <c:v>-10</c:v>
                </c:pt>
                <c:pt idx="5795">
                  <c:v>-10</c:v>
                </c:pt>
                <c:pt idx="5796">
                  <c:v>-10</c:v>
                </c:pt>
                <c:pt idx="5797">
                  <c:v>-10</c:v>
                </c:pt>
                <c:pt idx="5798">
                  <c:v>-10</c:v>
                </c:pt>
                <c:pt idx="5799">
                  <c:v>-10</c:v>
                </c:pt>
                <c:pt idx="5800">
                  <c:v>-10</c:v>
                </c:pt>
                <c:pt idx="5801">
                  <c:v>-10</c:v>
                </c:pt>
                <c:pt idx="5802">
                  <c:v>-10</c:v>
                </c:pt>
                <c:pt idx="5803">
                  <c:v>-10</c:v>
                </c:pt>
                <c:pt idx="5804">
                  <c:v>-10</c:v>
                </c:pt>
                <c:pt idx="5805">
                  <c:v>-10</c:v>
                </c:pt>
                <c:pt idx="5806">
                  <c:v>-10</c:v>
                </c:pt>
                <c:pt idx="5807">
                  <c:v>-10</c:v>
                </c:pt>
                <c:pt idx="5808">
                  <c:v>-10</c:v>
                </c:pt>
                <c:pt idx="5809">
                  <c:v>-10</c:v>
                </c:pt>
                <c:pt idx="5810">
                  <c:v>-10</c:v>
                </c:pt>
                <c:pt idx="5811">
                  <c:v>-10</c:v>
                </c:pt>
                <c:pt idx="5812">
                  <c:v>-10</c:v>
                </c:pt>
                <c:pt idx="5813">
                  <c:v>-10</c:v>
                </c:pt>
                <c:pt idx="5814">
                  <c:v>-10</c:v>
                </c:pt>
                <c:pt idx="5815">
                  <c:v>-10</c:v>
                </c:pt>
                <c:pt idx="5816">
                  <c:v>-10</c:v>
                </c:pt>
                <c:pt idx="5817">
                  <c:v>-10</c:v>
                </c:pt>
                <c:pt idx="5818">
                  <c:v>-10</c:v>
                </c:pt>
                <c:pt idx="5819">
                  <c:v>-10</c:v>
                </c:pt>
                <c:pt idx="5820">
                  <c:v>-10</c:v>
                </c:pt>
                <c:pt idx="5821">
                  <c:v>-10</c:v>
                </c:pt>
                <c:pt idx="5822">
                  <c:v>-10</c:v>
                </c:pt>
                <c:pt idx="5823">
                  <c:v>-10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83</c:v>
                </c:pt>
                <c:pt idx="5851">
                  <c:v>82</c:v>
                </c:pt>
                <c:pt idx="5852">
                  <c:v>83</c:v>
                </c:pt>
                <c:pt idx="5853">
                  <c:v>83</c:v>
                </c:pt>
                <c:pt idx="5854">
                  <c:v>83</c:v>
                </c:pt>
                <c:pt idx="5855">
                  <c:v>83</c:v>
                </c:pt>
                <c:pt idx="5856">
                  <c:v>83</c:v>
                </c:pt>
                <c:pt idx="5857">
                  <c:v>83</c:v>
                </c:pt>
                <c:pt idx="5858">
                  <c:v>83</c:v>
                </c:pt>
                <c:pt idx="5859">
                  <c:v>83</c:v>
                </c:pt>
                <c:pt idx="5860">
                  <c:v>83</c:v>
                </c:pt>
                <c:pt idx="5861">
                  <c:v>83</c:v>
                </c:pt>
                <c:pt idx="5862">
                  <c:v>83</c:v>
                </c:pt>
                <c:pt idx="5863">
                  <c:v>83</c:v>
                </c:pt>
                <c:pt idx="5864">
                  <c:v>83</c:v>
                </c:pt>
                <c:pt idx="5865">
                  <c:v>83</c:v>
                </c:pt>
                <c:pt idx="5866">
                  <c:v>83</c:v>
                </c:pt>
                <c:pt idx="5867">
                  <c:v>83</c:v>
                </c:pt>
                <c:pt idx="5868">
                  <c:v>83</c:v>
                </c:pt>
                <c:pt idx="5869">
                  <c:v>83</c:v>
                </c:pt>
                <c:pt idx="5870">
                  <c:v>83</c:v>
                </c:pt>
                <c:pt idx="5871">
                  <c:v>83</c:v>
                </c:pt>
                <c:pt idx="5872">
                  <c:v>83</c:v>
                </c:pt>
                <c:pt idx="5873">
                  <c:v>83</c:v>
                </c:pt>
                <c:pt idx="5874">
                  <c:v>83</c:v>
                </c:pt>
                <c:pt idx="5875">
                  <c:v>83</c:v>
                </c:pt>
                <c:pt idx="5876">
                  <c:v>83</c:v>
                </c:pt>
                <c:pt idx="5877">
                  <c:v>83</c:v>
                </c:pt>
                <c:pt idx="5878">
                  <c:v>83</c:v>
                </c:pt>
                <c:pt idx="5879">
                  <c:v>83</c:v>
                </c:pt>
                <c:pt idx="5880">
                  <c:v>83</c:v>
                </c:pt>
                <c:pt idx="5881">
                  <c:v>83</c:v>
                </c:pt>
                <c:pt idx="5882">
                  <c:v>83</c:v>
                </c:pt>
                <c:pt idx="5883">
                  <c:v>83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84</c:v>
                </c:pt>
                <c:pt idx="5906">
                  <c:v>82</c:v>
                </c:pt>
                <c:pt idx="5907">
                  <c:v>82</c:v>
                </c:pt>
                <c:pt idx="5908">
                  <c:v>82</c:v>
                </c:pt>
                <c:pt idx="5909">
                  <c:v>82</c:v>
                </c:pt>
                <c:pt idx="5910">
                  <c:v>82</c:v>
                </c:pt>
                <c:pt idx="5911">
                  <c:v>83</c:v>
                </c:pt>
                <c:pt idx="5912">
                  <c:v>83</c:v>
                </c:pt>
                <c:pt idx="5913">
                  <c:v>84</c:v>
                </c:pt>
                <c:pt idx="5914">
                  <c:v>86</c:v>
                </c:pt>
                <c:pt idx="5915">
                  <c:v>85</c:v>
                </c:pt>
                <c:pt idx="5916">
                  <c:v>85</c:v>
                </c:pt>
                <c:pt idx="5917">
                  <c:v>85</c:v>
                </c:pt>
                <c:pt idx="5918">
                  <c:v>85</c:v>
                </c:pt>
                <c:pt idx="5919">
                  <c:v>85</c:v>
                </c:pt>
                <c:pt idx="5920">
                  <c:v>85</c:v>
                </c:pt>
                <c:pt idx="5921">
                  <c:v>85</c:v>
                </c:pt>
                <c:pt idx="5922">
                  <c:v>85</c:v>
                </c:pt>
                <c:pt idx="5923">
                  <c:v>85</c:v>
                </c:pt>
                <c:pt idx="5924">
                  <c:v>85</c:v>
                </c:pt>
                <c:pt idx="5925">
                  <c:v>85</c:v>
                </c:pt>
                <c:pt idx="5926">
                  <c:v>85</c:v>
                </c:pt>
                <c:pt idx="5927">
                  <c:v>85</c:v>
                </c:pt>
                <c:pt idx="5928">
                  <c:v>85</c:v>
                </c:pt>
                <c:pt idx="5929">
                  <c:v>85</c:v>
                </c:pt>
                <c:pt idx="5930">
                  <c:v>85</c:v>
                </c:pt>
                <c:pt idx="5931">
                  <c:v>85</c:v>
                </c:pt>
                <c:pt idx="5932">
                  <c:v>85</c:v>
                </c:pt>
                <c:pt idx="5933">
                  <c:v>85</c:v>
                </c:pt>
                <c:pt idx="5934">
                  <c:v>85</c:v>
                </c:pt>
                <c:pt idx="5935">
                  <c:v>85</c:v>
                </c:pt>
                <c:pt idx="5936">
                  <c:v>85</c:v>
                </c:pt>
                <c:pt idx="5937">
                  <c:v>85</c:v>
                </c:pt>
                <c:pt idx="5938">
                  <c:v>85</c:v>
                </c:pt>
                <c:pt idx="5939">
                  <c:v>85</c:v>
                </c:pt>
                <c:pt idx="5940">
                  <c:v>85</c:v>
                </c:pt>
                <c:pt idx="5941">
                  <c:v>85</c:v>
                </c:pt>
                <c:pt idx="5942">
                  <c:v>85</c:v>
                </c:pt>
                <c:pt idx="5943">
                  <c:v>85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89</c:v>
                </c:pt>
                <c:pt idx="5971">
                  <c:v>90</c:v>
                </c:pt>
                <c:pt idx="5972">
                  <c:v>90</c:v>
                </c:pt>
                <c:pt idx="5973">
                  <c:v>90</c:v>
                </c:pt>
                <c:pt idx="5974">
                  <c:v>-10</c:v>
                </c:pt>
                <c:pt idx="5975">
                  <c:v>-10</c:v>
                </c:pt>
                <c:pt idx="5976">
                  <c:v>-10</c:v>
                </c:pt>
                <c:pt idx="5977">
                  <c:v>-10</c:v>
                </c:pt>
                <c:pt idx="5978">
                  <c:v>-10</c:v>
                </c:pt>
                <c:pt idx="5979">
                  <c:v>-10</c:v>
                </c:pt>
                <c:pt idx="5980">
                  <c:v>-10</c:v>
                </c:pt>
                <c:pt idx="5981">
                  <c:v>-10</c:v>
                </c:pt>
                <c:pt idx="5982">
                  <c:v>-10</c:v>
                </c:pt>
                <c:pt idx="5983">
                  <c:v>-10</c:v>
                </c:pt>
                <c:pt idx="5984">
                  <c:v>-10</c:v>
                </c:pt>
                <c:pt idx="5985">
                  <c:v>-10</c:v>
                </c:pt>
                <c:pt idx="5986">
                  <c:v>-10</c:v>
                </c:pt>
                <c:pt idx="5987">
                  <c:v>-10</c:v>
                </c:pt>
                <c:pt idx="5988">
                  <c:v>-10</c:v>
                </c:pt>
                <c:pt idx="5989">
                  <c:v>-10</c:v>
                </c:pt>
                <c:pt idx="5990">
                  <c:v>-10</c:v>
                </c:pt>
                <c:pt idx="5991">
                  <c:v>-10</c:v>
                </c:pt>
                <c:pt idx="5992">
                  <c:v>-10</c:v>
                </c:pt>
                <c:pt idx="5993">
                  <c:v>-10</c:v>
                </c:pt>
                <c:pt idx="5994">
                  <c:v>-10</c:v>
                </c:pt>
                <c:pt idx="5995">
                  <c:v>-10</c:v>
                </c:pt>
                <c:pt idx="5996">
                  <c:v>-10</c:v>
                </c:pt>
                <c:pt idx="5997">
                  <c:v>-10</c:v>
                </c:pt>
                <c:pt idx="5998">
                  <c:v>-10</c:v>
                </c:pt>
                <c:pt idx="5999">
                  <c:v>-10</c:v>
                </c:pt>
                <c:pt idx="6000">
                  <c:v>-10</c:v>
                </c:pt>
                <c:pt idx="6001">
                  <c:v>-10</c:v>
                </c:pt>
                <c:pt idx="6002">
                  <c:v>-10</c:v>
                </c:pt>
                <c:pt idx="6003">
                  <c:v>-10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117</c:v>
                </c:pt>
                <c:pt idx="6031">
                  <c:v>117</c:v>
                </c:pt>
                <c:pt idx="6032">
                  <c:v>117</c:v>
                </c:pt>
                <c:pt idx="6033">
                  <c:v>117</c:v>
                </c:pt>
                <c:pt idx="6034">
                  <c:v>117</c:v>
                </c:pt>
                <c:pt idx="6035">
                  <c:v>117</c:v>
                </c:pt>
                <c:pt idx="6036">
                  <c:v>117</c:v>
                </c:pt>
                <c:pt idx="6037">
                  <c:v>117</c:v>
                </c:pt>
                <c:pt idx="6038">
                  <c:v>117</c:v>
                </c:pt>
                <c:pt idx="6039">
                  <c:v>117</c:v>
                </c:pt>
                <c:pt idx="6040">
                  <c:v>117</c:v>
                </c:pt>
                <c:pt idx="6041">
                  <c:v>117</c:v>
                </c:pt>
                <c:pt idx="6042">
                  <c:v>117</c:v>
                </c:pt>
                <c:pt idx="6043">
                  <c:v>117</c:v>
                </c:pt>
                <c:pt idx="6044">
                  <c:v>117</c:v>
                </c:pt>
                <c:pt idx="6045">
                  <c:v>117</c:v>
                </c:pt>
                <c:pt idx="6046">
                  <c:v>117</c:v>
                </c:pt>
                <c:pt idx="6047">
                  <c:v>117</c:v>
                </c:pt>
                <c:pt idx="6048">
                  <c:v>117</c:v>
                </c:pt>
                <c:pt idx="6049">
                  <c:v>117</c:v>
                </c:pt>
                <c:pt idx="6050">
                  <c:v>117</c:v>
                </c:pt>
                <c:pt idx="6051">
                  <c:v>117</c:v>
                </c:pt>
                <c:pt idx="6052">
                  <c:v>117</c:v>
                </c:pt>
                <c:pt idx="6053">
                  <c:v>117</c:v>
                </c:pt>
                <c:pt idx="6054">
                  <c:v>117</c:v>
                </c:pt>
                <c:pt idx="6055">
                  <c:v>117</c:v>
                </c:pt>
                <c:pt idx="6056">
                  <c:v>117</c:v>
                </c:pt>
                <c:pt idx="6057">
                  <c:v>117</c:v>
                </c:pt>
                <c:pt idx="6058">
                  <c:v>117</c:v>
                </c:pt>
                <c:pt idx="6059">
                  <c:v>117</c:v>
                </c:pt>
                <c:pt idx="6060">
                  <c:v>117</c:v>
                </c:pt>
                <c:pt idx="6061">
                  <c:v>117</c:v>
                </c:pt>
                <c:pt idx="6062">
                  <c:v>117</c:v>
                </c:pt>
                <c:pt idx="6063">
                  <c:v>117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65</c:v>
                </c:pt>
                <c:pt idx="6089">
                  <c:v>66</c:v>
                </c:pt>
                <c:pt idx="6090">
                  <c:v>66</c:v>
                </c:pt>
                <c:pt idx="6091">
                  <c:v>67</c:v>
                </c:pt>
                <c:pt idx="6092">
                  <c:v>68</c:v>
                </c:pt>
                <c:pt idx="6093">
                  <c:v>68</c:v>
                </c:pt>
                <c:pt idx="6094">
                  <c:v>68</c:v>
                </c:pt>
                <c:pt idx="6095">
                  <c:v>68</c:v>
                </c:pt>
                <c:pt idx="6096">
                  <c:v>68</c:v>
                </c:pt>
                <c:pt idx="6097">
                  <c:v>68</c:v>
                </c:pt>
                <c:pt idx="6098">
                  <c:v>68</c:v>
                </c:pt>
                <c:pt idx="6099">
                  <c:v>68</c:v>
                </c:pt>
                <c:pt idx="6100">
                  <c:v>68</c:v>
                </c:pt>
                <c:pt idx="6101">
                  <c:v>68</c:v>
                </c:pt>
                <c:pt idx="6102">
                  <c:v>68</c:v>
                </c:pt>
                <c:pt idx="6103">
                  <c:v>68</c:v>
                </c:pt>
                <c:pt idx="6104">
                  <c:v>68</c:v>
                </c:pt>
                <c:pt idx="6105">
                  <c:v>68</c:v>
                </c:pt>
                <c:pt idx="6106">
                  <c:v>68</c:v>
                </c:pt>
                <c:pt idx="6107">
                  <c:v>68</c:v>
                </c:pt>
                <c:pt idx="6108">
                  <c:v>68</c:v>
                </c:pt>
                <c:pt idx="6109">
                  <c:v>68</c:v>
                </c:pt>
                <c:pt idx="6110">
                  <c:v>68</c:v>
                </c:pt>
                <c:pt idx="6111">
                  <c:v>68</c:v>
                </c:pt>
                <c:pt idx="6112">
                  <c:v>68</c:v>
                </c:pt>
                <c:pt idx="6113">
                  <c:v>68</c:v>
                </c:pt>
                <c:pt idx="6114">
                  <c:v>68</c:v>
                </c:pt>
                <c:pt idx="6115">
                  <c:v>68</c:v>
                </c:pt>
                <c:pt idx="6116">
                  <c:v>68</c:v>
                </c:pt>
                <c:pt idx="6117">
                  <c:v>68</c:v>
                </c:pt>
                <c:pt idx="6118">
                  <c:v>68</c:v>
                </c:pt>
                <c:pt idx="6119">
                  <c:v>68</c:v>
                </c:pt>
                <c:pt idx="6120">
                  <c:v>68</c:v>
                </c:pt>
                <c:pt idx="6121">
                  <c:v>68</c:v>
                </c:pt>
                <c:pt idx="6122">
                  <c:v>68</c:v>
                </c:pt>
                <c:pt idx="6123">
                  <c:v>68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75</c:v>
                </c:pt>
                <c:pt idx="6147">
                  <c:v>75</c:v>
                </c:pt>
                <c:pt idx="6148">
                  <c:v>75</c:v>
                </c:pt>
                <c:pt idx="6149">
                  <c:v>74</c:v>
                </c:pt>
                <c:pt idx="6150">
                  <c:v>74</c:v>
                </c:pt>
                <c:pt idx="6151">
                  <c:v>75</c:v>
                </c:pt>
                <c:pt idx="6152">
                  <c:v>75</c:v>
                </c:pt>
                <c:pt idx="6153">
                  <c:v>75</c:v>
                </c:pt>
                <c:pt idx="6154">
                  <c:v>75</c:v>
                </c:pt>
                <c:pt idx="6155">
                  <c:v>76</c:v>
                </c:pt>
                <c:pt idx="6156">
                  <c:v>76</c:v>
                </c:pt>
                <c:pt idx="6157">
                  <c:v>76</c:v>
                </c:pt>
                <c:pt idx="6158">
                  <c:v>76</c:v>
                </c:pt>
                <c:pt idx="6159">
                  <c:v>76</c:v>
                </c:pt>
                <c:pt idx="6160">
                  <c:v>76</c:v>
                </c:pt>
                <c:pt idx="6161">
                  <c:v>76</c:v>
                </c:pt>
                <c:pt idx="6162">
                  <c:v>76</c:v>
                </c:pt>
                <c:pt idx="6163">
                  <c:v>76</c:v>
                </c:pt>
                <c:pt idx="6164">
                  <c:v>76</c:v>
                </c:pt>
                <c:pt idx="6165">
                  <c:v>76</c:v>
                </c:pt>
                <c:pt idx="6166">
                  <c:v>76</c:v>
                </c:pt>
                <c:pt idx="6167">
                  <c:v>76</c:v>
                </c:pt>
                <c:pt idx="6168">
                  <c:v>76</c:v>
                </c:pt>
                <c:pt idx="6169">
                  <c:v>76</c:v>
                </c:pt>
                <c:pt idx="6170">
                  <c:v>76</c:v>
                </c:pt>
                <c:pt idx="6171">
                  <c:v>76</c:v>
                </c:pt>
                <c:pt idx="6172">
                  <c:v>76</c:v>
                </c:pt>
                <c:pt idx="6173">
                  <c:v>76</c:v>
                </c:pt>
                <c:pt idx="6174">
                  <c:v>76</c:v>
                </c:pt>
                <c:pt idx="6175">
                  <c:v>76</c:v>
                </c:pt>
                <c:pt idx="6176">
                  <c:v>76</c:v>
                </c:pt>
                <c:pt idx="6177">
                  <c:v>76</c:v>
                </c:pt>
                <c:pt idx="6178">
                  <c:v>76</c:v>
                </c:pt>
                <c:pt idx="6179">
                  <c:v>76</c:v>
                </c:pt>
                <c:pt idx="6180">
                  <c:v>76</c:v>
                </c:pt>
                <c:pt idx="6181">
                  <c:v>76</c:v>
                </c:pt>
                <c:pt idx="6182">
                  <c:v>76</c:v>
                </c:pt>
                <c:pt idx="6183">
                  <c:v>76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89</c:v>
                </c:pt>
                <c:pt idx="6210">
                  <c:v>89</c:v>
                </c:pt>
                <c:pt idx="6211">
                  <c:v>89</c:v>
                </c:pt>
                <c:pt idx="6212">
                  <c:v>89</c:v>
                </c:pt>
                <c:pt idx="6213">
                  <c:v>90</c:v>
                </c:pt>
                <c:pt idx="6214">
                  <c:v>91</c:v>
                </c:pt>
                <c:pt idx="6215">
                  <c:v>90</c:v>
                </c:pt>
                <c:pt idx="6216">
                  <c:v>90</c:v>
                </c:pt>
                <c:pt idx="6217">
                  <c:v>90</c:v>
                </c:pt>
                <c:pt idx="6218">
                  <c:v>90</c:v>
                </c:pt>
                <c:pt idx="6219">
                  <c:v>90</c:v>
                </c:pt>
                <c:pt idx="6220">
                  <c:v>90</c:v>
                </c:pt>
                <c:pt idx="6221">
                  <c:v>90</c:v>
                </c:pt>
                <c:pt idx="6222">
                  <c:v>90</c:v>
                </c:pt>
                <c:pt idx="6223">
                  <c:v>90</c:v>
                </c:pt>
                <c:pt idx="6224">
                  <c:v>90</c:v>
                </c:pt>
                <c:pt idx="6225">
                  <c:v>90</c:v>
                </c:pt>
                <c:pt idx="6226">
                  <c:v>90</c:v>
                </c:pt>
                <c:pt idx="6227">
                  <c:v>90</c:v>
                </c:pt>
                <c:pt idx="6228">
                  <c:v>90</c:v>
                </c:pt>
                <c:pt idx="6229">
                  <c:v>90</c:v>
                </c:pt>
                <c:pt idx="6230">
                  <c:v>90</c:v>
                </c:pt>
                <c:pt idx="6231">
                  <c:v>90</c:v>
                </c:pt>
                <c:pt idx="6232">
                  <c:v>90</c:v>
                </c:pt>
                <c:pt idx="6233">
                  <c:v>90</c:v>
                </c:pt>
                <c:pt idx="6234">
                  <c:v>90</c:v>
                </c:pt>
                <c:pt idx="6235">
                  <c:v>90</c:v>
                </c:pt>
                <c:pt idx="6236">
                  <c:v>90</c:v>
                </c:pt>
                <c:pt idx="6237">
                  <c:v>90</c:v>
                </c:pt>
                <c:pt idx="6238">
                  <c:v>90</c:v>
                </c:pt>
                <c:pt idx="6239">
                  <c:v>90</c:v>
                </c:pt>
                <c:pt idx="6240">
                  <c:v>90</c:v>
                </c:pt>
                <c:pt idx="6241">
                  <c:v>90</c:v>
                </c:pt>
                <c:pt idx="6242">
                  <c:v>90</c:v>
                </c:pt>
                <c:pt idx="6243">
                  <c:v>90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79</c:v>
                </c:pt>
                <c:pt idx="6271">
                  <c:v>79</c:v>
                </c:pt>
                <c:pt idx="6272">
                  <c:v>81</c:v>
                </c:pt>
                <c:pt idx="6273">
                  <c:v>82</c:v>
                </c:pt>
                <c:pt idx="6274">
                  <c:v>83</c:v>
                </c:pt>
                <c:pt idx="6275">
                  <c:v>83</c:v>
                </c:pt>
                <c:pt idx="6276">
                  <c:v>83</c:v>
                </c:pt>
                <c:pt idx="6277">
                  <c:v>83</c:v>
                </c:pt>
                <c:pt idx="6278">
                  <c:v>83</c:v>
                </c:pt>
                <c:pt idx="6279">
                  <c:v>83</c:v>
                </c:pt>
                <c:pt idx="6280">
                  <c:v>83</c:v>
                </c:pt>
                <c:pt idx="6281">
                  <c:v>83</c:v>
                </c:pt>
                <c:pt idx="6282">
                  <c:v>83</c:v>
                </c:pt>
                <c:pt idx="6283">
                  <c:v>83</c:v>
                </c:pt>
                <c:pt idx="6284">
                  <c:v>83</c:v>
                </c:pt>
                <c:pt idx="6285">
                  <c:v>83</c:v>
                </c:pt>
                <c:pt idx="6286">
                  <c:v>83</c:v>
                </c:pt>
                <c:pt idx="6287">
                  <c:v>83</c:v>
                </c:pt>
                <c:pt idx="6288">
                  <c:v>83</c:v>
                </c:pt>
                <c:pt idx="6289">
                  <c:v>83</c:v>
                </c:pt>
                <c:pt idx="6290">
                  <c:v>83</c:v>
                </c:pt>
                <c:pt idx="6291">
                  <c:v>83</c:v>
                </c:pt>
                <c:pt idx="6292">
                  <c:v>83</c:v>
                </c:pt>
                <c:pt idx="6293">
                  <c:v>83</c:v>
                </c:pt>
                <c:pt idx="6294">
                  <c:v>83</c:v>
                </c:pt>
                <c:pt idx="6295">
                  <c:v>83</c:v>
                </c:pt>
                <c:pt idx="6296">
                  <c:v>83</c:v>
                </c:pt>
                <c:pt idx="6297">
                  <c:v>83</c:v>
                </c:pt>
                <c:pt idx="6298">
                  <c:v>83</c:v>
                </c:pt>
                <c:pt idx="6299">
                  <c:v>83</c:v>
                </c:pt>
                <c:pt idx="6300">
                  <c:v>83</c:v>
                </c:pt>
                <c:pt idx="6301">
                  <c:v>83</c:v>
                </c:pt>
                <c:pt idx="6302">
                  <c:v>83</c:v>
                </c:pt>
                <c:pt idx="6303">
                  <c:v>83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85</c:v>
                </c:pt>
                <c:pt idx="6316">
                  <c:v>86</c:v>
                </c:pt>
                <c:pt idx="6317">
                  <c:v>87</c:v>
                </c:pt>
                <c:pt idx="6318">
                  <c:v>88</c:v>
                </c:pt>
                <c:pt idx="6319">
                  <c:v>90</c:v>
                </c:pt>
                <c:pt idx="6320">
                  <c:v>90</c:v>
                </c:pt>
                <c:pt idx="6321">
                  <c:v>91</c:v>
                </c:pt>
                <c:pt idx="6322">
                  <c:v>93</c:v>
                </c:pt>
                <c:pt idx="6323">
                  <c:v>94</c:v>
                </c:pt>
                <c:pt idx="6324">
                  <c:v>93</c:v>
                </c:pt>
                <c:pt idx="6325">
                  <c:v>92</c:v>
                </c:pt>
                <c:pt idx="6326">
                  <c:v>97</c:v>
                </c:pt>
                <c:pt idx="6327">
                  <c:v>99</c:v>
                </c:pt>
                <c:pt idx="6328">
                  <c:v>99</c:v>
                </c:pt>
                <c:pt idx="6329">
                  <c:v>99</c:v>
                </c:pt>
                <c:pt idx="6330">
                  <c:v>100</c:v>
                </c:pt>
                <c:pt idx="6331">
                  <c:v>99</c:v>
                </c:pt>
                <c:pt idx="6332">
                  <c:v>98</c:v>
                </c:pt>
                <c:pt idx="6333">
                  <c:v>97</c:v>
                </c:pt>
                <c:pt idx="6334">
                  <c:v>97</c:v>
                </c:pt>
                <c:pt idx="6335">
                  <c:v>96</c:v>
                </c:pt>
                <c:pt idx="6336">
                  <c:v>96</c:v>
                </c:pt>
                <c:pt idx="6337">
                  <c:v>96</c:v>
                </c:pt>
                <c:pt idx="6338">
                  <c:v>96</c:v>
                </c:pt>
                <c:pt idx="6339">
                  <c:v>96</c:v>
                </c:pt>
                <c:pt idx="6340">
                  <c:v>96</c:v>
                </c:pt>
                <c:pt idx="6341">
                  <c:v>96</c:v>
                </c:pt>
                <c:pt idx="6342">
                  <c:v>96</c:v>
                </c:pt>
                <c:pt idx="6343">
                  <c:v>96</c:v>
                </c:pt>
                <c:pt idx="6344">
                  <c:v>96</c:v>
                </c:pt>
                <c:pt idx="6345">
                  <c:v>96</c:v>
                </c:pt>
                <c:pt idx="6346">
                  <c:v>96</c:v>
                </c:pt>
                <c:pt idx="6347">
                  <c:v>96</c:v>
                </c:pt>
                <c:pt idx="6348">
                  <c:v>96</c:v>
                </c:pt>
                <c:pt idx="6349">
                  <c:v>96</c:v>
                </c:pt>
                <c:pt idx="6350">
                  <c:v>96</c:v>
                </c:pt>
                <c:pt idx="6351">
                  <c:v>96</c:v>
                </c:pt>
                <c:pt idx="6352">
                  <c:v>96</c:v>
                </c:pt>
                <c:pt idx="6353">
                  <c:v>96</c:v>
                </c:pt>
                <c:pt idx="6354">
                  <c:v>96</c:v>
                </c:pt>
                <c:pt idx="6355">
                  <c:v>96</c:v>
                </c:pt>
                <c:pt idx="6356">
                  <c:v>96</c:v>
                </c:pt>
                <c:pt idx="6357">
                  <c:v>96</c:v>
                </c:pt>
                <c:pt idx="6358">
                  <c:v>96</c:v>
                </c:pt>
                <c:pt idx="6359">
                  <c:v>96</c:v>
                </c:pt>
                <c:pt idx="6360">
                  <c:v>96</c:v>
                </c:pt>
                <c:pt idx="6361">
                  <c:v>96</c:v>
                </c:pt>
                <c:pt idx="6362">
                  <c:v>96</c:v>
                </c:pt>
                <c:pt idx="6363">
                  <c:v>96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85</c:v>
                </c:pt>
                <c:pt idx="6376">
                  <c:v>87</c:v>
                </c:pt>
                <c:pt idx="6377">
                  <c:v>88</c:v>
                </c:pt>
                <c:pt idx="6378">
                  <c:v>88</c:v>
                </c:pt>
                <c:pt idx="6379">
                  <c:v>90</c:v>
                </c:pt>
                <c:pt idx="6380">
                  <c:v>91</c:v>
                </c:pt>
                <c:pt idx="6381">
                  <c:v>93</c:v>
                </c:pt>
                <c:pt idx="6382">
                  <c:v>92</c:v>
                </c:pt>
                <c:pt idx="6383">
                  <c:v>93</c:v>
                </c:pt>
                <c:pt idx="6384">
                  <c:v>95</c:v>
                </c:pt>
                <c:pt idx="6385">
                  <c:v>94</c:v>
                </c:pt>
                <c:pt idx="6386">
                  <c:v>93</c:v>
                </c:pt>
                <c:pt idx="6387">
                  <c:v>94</c:v>
                </c:pt>
                <c:pt idx="6388">
                  <c:v>94</c:v>
                </c:pt>
                <c:pt idx="6389">
                  <c:v>96</c:v>
                </c:pt>
                <c:pt idx="6390">
                  <c:v>97</c:v>
                </c:pt>
                <c:pt idx="6391">
                  <c:v>96</c:v>
                </c:pt>
                <c:pt idx="6392">
                  <c:v>93</c:v>
                </c:pt>
                <c:pt idx="6393">
                  <c:v>92</c:v>
                </c:pt>
                <c:pt idx="6394">
                  <c:v>92</c:v>
                </c:pt>
                <c:pt idx="6395">
                  <c:v>91</c:v>
                </c:pt>
                <c:pt idx="6396">
                  <c:v>91</c:v>
                </c:pt>
                <c:pt idx="6397">
                  <c:v>91</c:v>
                </c:pt>
                <c:pt idx="6398">
                  <c:v>91</c:v>
                </c:pt>
                <c:pt idx="6399">
                  <c:v>91</c:v>
                </c:pt>
                <c:pt idx="6400">
                  <c:v>91</c:v>
                </c:pt>
                <c:pt idx="6401">
                  <c:v>91</c:v>
                </c:pt>
                <c:pt idx="6402">
                  <c:v>91</c:v>
                </c:pt>
                <c:pt idx="6403">
                  <c:v>91</c:v>
                </c:pt>
                <c:pt idx="6404">
                  <c:v>91</c:v>
                </c:pt>
                <c:pt idx="6405">
                  <c:v>91</c:v>
                </c:pt>
                <c:pt idx="6406">
                  <c:v>91</c:v>
                </c:pt>
                <c:pt idx="6407">
                  <c:v>91</c:v>
                </c:pt>
                <c:pt idx="6408">
                  <c:v>91</c:v>
                </c:pt>
                <c:pt idx="6409">
                  <c:v>91</c:v>
                </c:pt>
                <c:pt idx="6410">
                  <c:v>91</c:v>
                </c:pt>
                <c:pt idx="6411">
                  <c:v>91</c:v>
                </c:pt>
                <c:pt idx="6412">
                  <c:v>91</c:v>
                </c:pt>
                <c:pt idx="6413">
                  <c:v>91</c:v>
                </c:pt>
                <c:pt idx="6414">
                  <c:v>91</c:v>
                </c:pt>
                <c:pt idx="6415">
                  <c:v>91</c:v>
                </c:pt>
                <c:pt idx="6416">
                  <c:v>91</c:v>
                </c:pt>
                <c:pt idx="6417">
                  <c:v>91</c:v>
                </c:pt>
                <c:pt idx="6418">
                  <c:v>91</c:v>
                </c:pt>
                <c:pt idx="6419">
                  <c:v>91</c:v>
                </c:pt>
                <c:pt idx="6420">
                  <c:v>91</c:v>
                </c:pt>
                <c:pt idx="6421">
                  <c:v>91</c:v>
                </c:pt>
                <c:pt idx="6422">
                  <c:v>91</c:v>
                </c:pt>
                <c:pt idx="6423">
                  <c:v>91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119</c:v>
                </c:pt>
                <c:pt idx="6450">
                  <c:v>120</c:v>
                </c:pt>
                <c:pt idx="6451">
                  <c:v>121</c:v>
                </c:pt>
                <c:pt idx="6452">
                  <c:v>121</c:v>
                </c:pt>
                <c:pt idx="6453">
                  <c:v>120</c:v>
                </c:pt>
                <c:pt idx="6454">
                  <c:v>120</c:v>
                </c:pt>
                <c:pt idx="6455">
                  <c:v>120</c:v>
                </c:pt>
                <c:pt idx="6456">
                  <c:v>120</c:v>
                </c:pt>
                <c:pt idx="6457">
                  <c:v>120</c:v>
                </c:pt>
                <c:pt idx="6458">
                  <c:v>120</c:v>
                </c:pt>
                <c:pt idx="6459">
                  <c:v>120</c:v>
                </c:pt>
                <c:pt idx="6460">
                  <c:v>120</c:v>
                </c:pt>
                <c:pt idx="6461">
                  <c:v>120</c:v>
                </c:pt>
                <c:pt idx="6462">
                  <c:v>120</c:v>
                </c:pt>
                <c:pt idx="6463">
                  <c:v>120</c:v>
                </c:pt>
                <c:pt idx="6464">
                  <c:v>120</c:v>
                </c:pt>
                <c:pt idx="6465">
                  <c:v>120</c:v>
                </c:pt>
                <c:pt idx="6466">
                  <c:v>120</c:v>
                </c:pt>
                <c:pt idx="6467">
                  <c:v>120</c:v>
                </c:pt>
                <c:pt idx="6468">
                  <c:v>120</c:v>
                </c:pt>
                <c:pt idx="6469">
                  <c:v>120</c:v>
                </c:pt>
                <c:pt idx="6470">
                  <c:v>120</c:v>
                </c:pt>
                <c:pt idx="6471">
                  <c:v>120</c:v>
                </c:pt>
                <c:pt idx="6472">
                  <c:v>120</c:v>
                </c:pt>
                <c:pt idx="6473">
                  <c:v>120</c:v>
                </c:pt>
                <c:pt idx="6474">
                  <c:v>120</c:v>
                </c:pt>
                <c:pt idx="6475">
                  <c:v>120</c:v>
                </c:pt>
                <c:pt idx="6476">
                  <c:v>120</c:v>
                </c:pt>
                <c:pt idx="6477">
                  <c:v>120</c:v>
                </c:pt>
                <c:pt idx="6478">
                  <c:v>120</c:v>
                </c:pt>
                <c:pt idx="6479">
                  <c:v>120</c:v>
                </c:pt>
                <c:pt idx="6480">
                  <c:v>120</c:v>
                </c:pt>
                <c:pt idx="6481">
                  <c:v>120</c:v>
                </c:pt>
                <c:pt idx="6482">
                  <c:v>120</c:v>
                </c:pt>
                <c:pt idx="6483">
                  <c:v>120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0</c:v>
                </c:pt>
                <c:pt idx="6492">
                  <c:v>0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114</c:v>
                </c:pt>
                <c:pt idx="6508">
                  <c:v>114</c:v>
                </c:pt>
                <c:pt idx="6509">
                  <c:v>113</c:v>
                </c:pt>
                <c:pt idx="6510">
                  <c:v>114</c:v>
                </c:pt>
                <c:pt idx="6511">
                  <c:v>114</c:v>
                </c:pt>
                <c:pt idx="6512">
                  <c:v>114</c:v>
                </c:pt>
                <c:pt idx="6513">
                  <c:v>115</c:v>
                </c:pt>
                <c:pt idx="6514">
                  <c:v>115</c:v>
                </c:pt>
                <c:pt idx="6515">
                  <c:v>115</c:v>
                </c:pt>
                <c:pt idx="6516">
                  <c:v>115</c:v>
                </c:pt>
                <c:pt idx="6517">
                  <c:v>115</c:v>
                </c:pt>
                <c:pt idx="6518">
                  <c:v>115</c:v>
                </c:pt>
                <c:pt idx="6519">
                  <c:v>115</c:v>
                </c:pt>
                <c:pt idx="6520">
                  <c:v>115</c:v>
                </c:pt>
                <c:pt idx="6521">
                  <c:v>115</c:v>
                </c:pt>
                <c:pt idx="6522">
                  <c:v>115</c:v>
                </c:pt>
                <c:pt idx="6523">
                  <c:v>115</c:v>
                </c:pt>
                <c:pt idx="6524">
                  <c:v>115</c:v>
                </c:pt>
                <c:pt idx="6525">
                  <c:v>115</c:v>
                </c:pt>
                <c:pt idx="6526">
                  <c:v>115</c:v>
                </c:pt>
                <c:pt idx="6527">
                  <c:v>115</c:v>
                </c:pt>
                <c:pt idx="6528">
                  <c:v>115</c:v>
                </c:pt>
                <c:pt idx="6529">
                  <c:v>115</c:v>
                </c:pt>
                <c:pt idx="6530">
                  <c:v>115</c:v>
                </c:pt>
                <c:pt idx="6531">
                  <c:v>115</c:v>
                </c:pt>
                <c:pt idx="6532">
                  <c:v>115</c:v>
                </c:pt>
                <c:pt idx="6533">
                  <c:v>115</c:v>
                </c:pt>
                <c:pt idx="6534">
                  <c:v>115</c:v>
                </c:pt>
                <c:pt idx="6535">
                  <c:v>115</c:v>
                </c:pt>
                <c:pt idx="6536">
                  <c:v>115</c:v>
                </c:pt>
                <c:pt idx="6537">
                  <c:v>115</c:v>
                </c:pt>
                <c:pt idx="6538">
                  <c:v>115</c:v>
                </c:pt>
                <c:pt idx="6539">
                  <c:v>115</c:v>
                </c:pt>
                <c:pt idx="6540">
                  <c:v>115</c:v>
                </c:pt>
                <c:pt idx="6541">
                  <c:v>115</c:v>
                </c:pt>
                <c:pt idx="6542">
                  <c:v>115</c:v>
                </c:pt>
                <c:pt idx="6543">
                  <c:v>115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135</c:v>
                </c:pt>
                <c:pt idx="6571">
                  <c:v>134</c:v>
                </c:pt>
                <c:pt idx="6572">
                  <c:v>133</c:v>
                </c:pt>
                <c:pt idx="6573">
                  <c:v>132</c:v>
                </c:pt>
                <c:pt idx="6574">
                  <c:v>132</c:v>
                </c:pt>
                <c:pt idx="6575">
                  <c:v>133</c:v>
                </c:pt>
                <c:pt idx="6576">
                  <c:v>133</c:v>
                </c:pt>
                <c:pt idx="6577">
                  <c:v>133</c:v>
                </c:pt>
                <c:pt idx="6578">
                  <c:v>133</c:v>
                </c:pt>
                <c:pt idx="6579">
                  <c:v>133</c:v>
                </c:pt>
                <c:pt idx="6580">
                  <c:v>133</c:v>
                </c:pt>
                <c:pt idx="6581">
                  <c:v>133</c:v>
                </c:pt>
                <c:pt idx="6582">
                  <c:v>133</c:v>
                </c:pt>
                <c:pt idx="6583">
                  <c:v>133</c:v>
                </c:pt>
                <c:pt idx="6584">
                  <c:v>133</c:v>
                </c:pt>
                <c:pt idx="6585">
                  <c:v>133</c:v>
                </c:pt>
                <c:pt idx="6586">
                  <c:v>133</c:v>
                </c:pt>
                <c:pt idx="6587">
                  <c:v>133</c:v>
                </c:pt>
                <c:pt idx="6588">
                  <c:v>133</c:v>
                </c:pt>
                <c:pt idx="6589">
                  <c:v>133</c:v>
                </c:pt>
                <c:pt idx="6590">
                  <c:v>133</c:v>
                </c:pt>
                <c:pt idx="6591">
                  <c:v>133</c:v>
                </c:pt>
                <c:pt idx="6592">
                  <c:v>133</c:v>
                </c:pt>
                <c:pt idx="6593">
                  <c:v>133</c:v>
                </c:pt>
                <c:pt idx="6594">
                  <c:v>133</c:v>
                </c:pt>
                <c:pt idx="6595">
                  <c:v>133</c:v>
                </c:pt>
                <c:pt idx="6596">
                  <c:v>133</c:v>
                </c:pt>
                <c:pt idx="6597">
                  <c:v>133</c:v>
                </c:pt>
                <c:pt idx="6598">
                  <c:v>133</c:v>
                </c:pt>
                <c:pt idx="6599">
                  <c:v>133</c:v>
                </c:pt>
                <c:pt idx="6600">
                  <c:v>133</c:v>
                </c:pt>
                <c:pt idx="6601">
                  <c:v>133</c:v>
                </c:pt>
                <c:pt idx="6602">
                  <c:v>133</c:v>
                </c:pt>
                <c:pt idx="6603">
                  <c:v>133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90</c:v>
                </c:pt>
                <c:pt idx="6631">
                  <c:v>91</c:v>
                </c:pt>
                <c:pt idx="6632">
                  <c:v>90</c:v>
                </c:pt>
                <c:pt idx="6633">
                  <c:v>90</c:v>
                </c:pt>
                <c:pt idx="6634">
                  <c:v>89</c:v>
                </c:pt>
                <c:pt idx="6635">
                  <c:v>89</c:v>
                </c:pt>
                <c:pt idx="6636">
                  <c:v>89</c:v>
                </c:pt>
                <c:pt idx="6637">
                  <c:v>89</c:v>
                </c:pt>
                <c:pt idx="6638">
                  <c:v>89</c:v>
                </c:pt>
                <c:pt idx="6639">
                  <c:v>89</c:v>
                </c:pt>
                <c:pt idx="6640">
                  <c:v>89</c:v>
                </c:pt>
                <c:pt idx="6641">
                  <c:v>89</c:v>
                </c:pt>
                <c:pt idx="6642">
                  <c:v>89</c:v>
                </c:pt>
                <c:pt idx="6643">
                  <c:v>89</c:v>
                </c:pt>
                <c:pt idx="6644">
                  <c:v>89</c:v>
                </c:pt>
                <c:pt idx="6645">
                  <c:v>89</c:v>
                </c:pt>
                <c:pt idx="6646">
                  <c:v>89</c:v>
                </c:pt>
                <c:pt idx="6647">
                  <c:v>89</c:v>
                </c:pt>
                <c:pt idx="6648">
                  <c:v>89</c:v>
                </c:pt>
                <c:pt idx="6649">
                  <c:v>89</c:v>
                </c:pt>
                <c:pt idx="6650">
                  <c:v>89</c:v>
                </c:pt>
                <c:pt idx="6651">
                  <c:v>89</c:v>
                </c:pt>
                <c:pt idx="6652">
                  <c:v>89</c:v>
                </c:pt>
                <c:pt idx="6653">
                  <c:v>89</c:v>
                </c:pt>
                <c:pt idx="6654">
                  <c:v>89</c:v>
                </c:pt>
                <c:pt idx="6655">
                  <c:v>89</c:v>
                </c:pt>
                <c:pt idx="6656">
                  <c:v>89</c:v>
                </c:pt>
                <c:pt idx="6657">
                  <c:v>89</c:v>
                </c:pt>
                <c:pt idx="6658">
                  <c:v>89</c:v>
                </c:pt>
                <c:pt idx="6659">
                  <c:v>89</c:v>
                </c:pt>
                <c:pt idx="6660">
                  <c:v>89</c:v>
                </c:pt>
                <c:pt idx="6661">
                  <c:v>89</c:v>
                </c:pt>
                <c:pt idx="6662">
                  <c:v>89</c:v>
                </c:pt>
                <c:pt idx="6663">
                  <c:v>89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100</c:v>
                </c:pt>
                <c:pt idx="6681">
                  <c:v>101</c:v>
                </c:pt>
                <c:pt idx="6682">
                  <c:v>102</c:v>
                </c:pt>
                <c:pt idx="6683">
                  <c:v>103</c:v>
                </c:pt>
                <c:pt idx="6684">
                  <c:v>103</c:v>
                </c:pt>
                <c:pt idx="6685">
                  <c:v>103</c:v>
                </c:pt>
                <c:pt idx="6686">
                  <c:v>102</c:v>
                </c:pt>
                <c:pt idx="6687">
                  <c:v>103</c:v>
                </c:pt>
                <c:pt idx="6688">
                  <c:v>103</c:v>
                </c:pt>
                <c:pt idx="6689">
                  <c:v>103</c:v>
                </c:pt>
                <c:pt idx="6690">
                  <c:v>103</c:v>
                </c:pt>
                <c:pt idx="6691">
                  <c:v>103</c:v>
                </c:pt>
                <c:pt idx="6692">
                  <c:v>102</c:v>
                </c:pt>
                <c:pt idx="6693">
                  <c:v>105</c:v>
                </c:pt>
                <c:pt idx="6694">
                  <c:v>106</c:v>
                </c:pt>
                <c:pt idx="6695">
                  <c:v>107</c:v>
                </c:pt>
                <c:pt idx="6696">
                  <c:v>107</c:v>
                </c:pt>
                <c:pt idx="6697">
                  <c:v>107</c:v>
                </c:pt>
                <c:pt idx="6698">
                  <c:v>107</c:v>
                </c:pt>
                <c:pt idx="6699">
                  <c:v>107</c:v>
                </c:pt>
                <c:pt idx="6700">
                  <c:v>107</c:v>
                </c:pt>
                <c:pt idx="6701">
                  <c:v>107</c:v>
                </c:pt>
                <c:pt idx="6702">
                  <c:v>107</c:v>
                </c:pt>
                <c:pt idx="6703">
                  <c:v>107</c:v>
                </c:pt>
                <c:pt idx="6704">
                  <c:v>107</c:v>
                </c:pt>
                <c:pt idx="6705">
                  <c:v>107</c:v>
                </c:pt>
                <c:pt idx="6706">
                  <c:v>107</c:v>
                </c:pt>
                <c:pt idx="6707">
                  <c:v>107</c:v>
                </c:pt>
                <c:pt idx="6708">
                  <c:v>107</c:v>
                </c:pt>
                <c:pt idx="6709">
                  <c:v>107</c:v>
                </c:pt>
                <c:pt idx="6710">
                  <c:v>107</c:v>
                </c:pt>
                <c:pt idx="6711">
                  <c:v>107</c:v>
                </c:pt>
                <c:pt idx="6712">
                  <c:v>107</c:v>
                </c:pt>
                <c:pt idx="6713">
                  <c:v>107</c:v>
                </c:pt>
                <c:pt idx="6714">
                  <c:v>107</c:v>
                </c:pt>
                <c:pt idx="6715">
                  <c:v>107</c:v>
                </c:pt>
                <c:pt idx="6716">
                  <c:v>107</c:v>
                </c:pt>
                <c:pt idx="6717">
                  <c:v>107</c:v>
                </c:pt>
                <c:pt idx="6718">
                  <c:v>107</c:v>
                </c:pt>
                <c:pt idx="6719">
                  <c:v>107</c:v>
                </c:pt>
                <c:pt idx="6720">
                  <c:v>107</c:v>
                </c:pt>
                <c:pt idx="6721">
                  <c:v>107</c:v>
                </c:pt>
                <c:pt idx="6722">
                  <c:v>107</c:v>
                </c:pt>
                <c:pt idx="6723">
                  <c:v>107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119</c:v>
                </c:pt>
                <c:pt idx="6751">
                  <c:v>120</c:v>
                </c:pt>
                <c:pt idx="6752">
                  <c:v>120</c:v>
                </c:pt>
                <c:pt idx="6753">
                  <c:v>121</c:v>
                </c:pt>
                <c:pt idx="6754">
                  <c:v>121</c:v>
                </c:pt>
                <c:pt idx="6755">
                  <c:v>121</c:v>
                </c:pt>
                <c:pt idx="6756">
                  <c:v>121</c:v>
                </c:pt>
                <c:pt idx="6757">
                  <c:v>121</c:v>
                </c:pt>
                <c:pt idx="6758">
                  <c:v>121</c:v>
                </c:pt>
                <c:pt idx="6759">
                  <c:v>121</c:v>
                </c:pt>
                <c:pt idx="6760">
                  <c:v>121</c:v>
                </c:pt>
                <c:pt idx="6761">
                  <c:v>121</c:v>
                </c:pt>
                <c:pt idx="6762">
                  <c:v>121</c:v>
                </c:pt>
                <c:pt idx="6763">
                  <c:v>121</c:v>
                </c:pt>
                <c:pt idx="6764">
                  <c:v>121</c:v>
                </c:pt>
                <c:pt idx="6765">
                  <c:v>121</c:v>
                </c:pt>
                <c:pt idx="6766">
                  <c:v>121</c:v>
                </c:pt>
                <c:pt idx="6767">
                  <c:v>121</c:v>
                </c:pt>
                <c:pt idx="6768">
                  <c:v>121</c:v>
                </c:pt>
                <c:pt idx="6769">
                  <c:v>121</c:v>
                </c:pt>
                <c:pt idx="6770">
                  <c:v>121</c:v>
                </c:pt>
                <c:pt idx="6771">
                  <c:v>121</c:v>
                </c:pt>
                <c:pt idx="6772">
                  <c:v>121</c:v>
                </c:pt>
                <c:pt idx="6773">
                  <c:v>121</c:v>
                </c:pt>
                <c:pt idx="6774">
                  <c:v>121</c:v>
                </c:pt>
                <c:pt idx="6775">
                  <c:v>121</c:v>
                </c:pt>
                <c:pt idx="6776">
                  <c:v>121</c:v>
                </c:pt>
                <c:pt idx="6777">
                  <c:v>121</c:v>
                </c:pt>
                <c:pt idx="6778">
                  <c:v>121</c:v>
                </c:pt>
                <c:pt idx="6779">
                  <c:v>121</c:v>
                </c:pt>
                <c:pt idx="6780">
                  <c:v>121</c:v>
                </c:pt>
                <c:pt idx="6781">
                  <c:v>121</c:v>
                </c:pt>
                <c:pt idx="6782">
                  <c:v>121</c:v>
                </c:pt>
                <c:pt idx="6783">
                  <c:v>121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124</c:v>
                </c:pt>
                <c:pt idx="6801">
                  <c:v>124</c:v>
                </c:pt>
                <c:pt idx="6802">
                  <c:v>123</c:v>
                </c:pt>
                <c:pt idx="6803">
                  <c:v>123</c:v>
                </c:pt>
                <c:pt idx="6804">
                  <c:v>122</c:v>
                </c:pt>
                <c:pt idx="6805">
                  <c:v>123</c:v>
                </c:pt>
                <c:pt idx="6806">
                  <c:v>122</c:v>
                </c:pt>
                <c:pt idx="6807">
                  <c:v>121</c:v>
                </c:pt>
                <c:pt idx="6808">
                  <c:v>122</c:v>
                </c:pt>
                <c:pt idx="6809">
                  <c:v>122</c:v>
                </c:pt>
                <c:pt idx="6810">
                  <c:v>121</c:v>
                </c:pt>
                <c:pt idx="6811">
                  <c:v>120</c:v>
                </c:pt>
                <c:pt idx="6812">
                  <c:v>119</c:v>
                </c:pt>
                <c:pt idx="6813">
                  <c:v>121</c:v>
                </c:pt>
                <c:pt idx="6814">
                  <c:v>121</c:v>
                </c:pt>
                <c:pt idx="6815">
                  <c:v>121</c:v>
                </c:pt>
                <c:pt idx="6816">
                  <c:v>121</c:v>
                </c:pt>
                <c:pt idx="6817">
                  <c:v>121</c:v>
                </c:pt>
                <c:pt idx="6818">
                  <c:v>121</c:v>
                </c:pt>
                <c:pt idx="6819">
                  <c:v>121</c:v>
                </c:pt>
                <c:pt idx="6820">
                  <c:v>121</c:v>
                </c:pt>
                <c:pt idx="6821">
                  <c:v>121</c:v>
                </c:pt>
                <c:pt idx="6822">
                  <c:v>121</c:v>
                </c:pt>
                <c:pt idx="6823">
                  <c:v>121</c:v>
                </c:pt>
                <c:pt idx="6824">
                  <c:v>121</c:v>
                </c:pt>
                <c:pt idx="6825">
                  <c:v>121</c:v>
                </c:pt>
                <c:pt idx="6826">
                  <c:v>121</c:v>
                </c:pt>
                <c:pt idx="6827">
                  <c:v>121</c:v>
                </c:pt>
                <c:pt idx="6828">
                  <c:v>121</c:v>
                </c:pt>
                <c:pt idx="6829">
                  <c:v>121</c:v>
                </c:pt>
                <c:pt idx="6830">
                  <c:v>121</c:v>
                </c:pt>
                <c:pt idx="6831">
                  <c:v>121</c:v>
                </c:pt>
                <c:pt idx="6832">
                  <c:v>121</c:v>
                </c:pt>
                <c:pt idx="6833">
                  <c:v>121</c:v>
                </c:pt>
                <c:pt idx="6834">
                  <c:v>121</c:v>
                </c:pt>
                <c:pt idx="6835">
                  <c:v>121</c:v>
                </c:pt>
                <c:pt idx="6836">
                  <c:v>121</c:v>
                </c:pt>
                <c:pt idx="6837">
                  <c:v>121</c:v>
                </c:pt>
                <c:pt idx="6838">
                  <c:v>121</c:v>
                </c:pt>
                <c:pt idx="6839">
                  <c:v>121</c:v>
                </c:pt>
                <c:pt idx="6840">
                  <c:v>121</c:v>
                </c:pt>
                <c:pt idx="6841">
                  <c:v>121</c:v>
                </c:pt>
                <c:pt idx="6842">
                  <c:v>121</c:v>
                </c:pt>
                <c:pt idx="6843">
                  <c:v>121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105</c:v>
                </c:pt>
                <c:pt idx="6871">
                  <c:v>106</c:v>
                </c:pt>
                <c:pt idx="6872">
                  <c:v>106</c:v>
                </c:pt>
                <c:pt idx="6873">
                  <c:v>106</c:v>
                </c:pt>
                <c:pt idx="6874">
                  <c:v>105</c:v>
                </c:pt>
                <c:pt idx="6875">
                  <c:v>105</c:v>
                </c:pt>
                <c:pt idx="6876">
                  <c:v>105</c:v>
                </c:pt>
                <c:pt idx="6877">
                  <c:v>105</c:v>
                </c:pt>
                <c:pt idx="6878">
                  <c:v>105</c:v>
                </c:pt>
                <c:pt idx="6879">
                  <c:v>105</c:v>
                </c:pt>
                <c:pt idx="6880">
                  <c:v>105</c:v>
                </c:pt>
                <c:pt idx="6881">
                  <c:v>105</c:v>
                </c:pt>
                <c:pt idx="6882">
                  <c:v>105</c:v>
                </c:pt>
                <c:pt idx="6883">
                  <c:v>105</c:v>
                </c:pt>
                <c:pt idx="6884">
                  <c:v>105</c:v>
                </c:pt>
                <c:pt idx="6885">
                  <c:v>105</c:v>
                </c:pt>
                <c:pt idx="6886">
                  <c:v>105</c:v>
                </c:pt>
                <c:pt idx="6887">
                  <c:v>105</c:v>
                </c:pt>
                <c:pt idx="6888">
                  <c:v>105</c:v>
                </c:pt>
                <c:pt idx="6889">
                  <c:v>105</c:v>
                </c:pt>
                <c:pt idx="6890">
                  <c:v>105</c:v>
                </c:pt>
                <c:pt idx="6891">
                  <c:v>105</c:v>
                </c:pt>
                <c:pt idx="6892">
                  <c:v>105</c:v>
                </c:pt>
                <c:pt idx="6893">
                  <c:v>105</c:v>
                </c:pt>
                <c:pt idx="6894">
                  <c:v>105</c:v>
                </c:pt>
                <c:pt idx="6895">
                  <c:v>105</c:v>
                </c:pt>
                <c:pt idx="6896">
                  <c:v>105</c:v>
                </c:pt>
                <c:pt idx="6897">
                  <c:v>105</c:v>
                </c:pt>
                <c:pt idx="6898">
                  <c:v>105</c:v>
                </c:pt>
                <c:pt idx="6899">
                  <c:v>105</c:v>
                </c:pt>
                <c:pt idx="6900">
                  <c:v>105</c:v>
                </c:pt>
                <c:pt idx="6901">
                  <c:v>105</c:v>
                </c:pt>
                <c:pt idx="6902">
                  <c:v>105</c:v>
                </c:pt>
                <c:pt idx="6903">
                  <c:v>105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113</c:v>
                </c:pt>
                <c:pt idx="6920">
                  <c:v>113</c:v>
                </c:pt>
                <c:pt idx="6921">
                  <c:v>112</c:v>
                </c:pt>
                <c:pt idx="6922">
                  <c:v>110</c:v>
                </c:pt>
                <c:pt idx="6923">
                  <c:v>110</c:v>
                </c:pt>
                <c:pt idx="6924">
                  <c:v>110</c:v>
                </c:pt>
                <c:pt idx="6925">
                  <c:v>110</c:v>
                </c:pt>
                <c:pt idx="6926">
                  <c:v>109</c:v>
                </c:pt>
                <c:pt idx="6927">
                  <c:v>109</c:v>
                </c:pt>
                <c:pt idx="6928">
                  <c:v>109</c:v>
                </c:pt>
                <c:pt idx="6929">
                  <c:v>110</c:v>
                </c:pt>
                <c:pt idx="6930">
                  <c:v>111</c:v>
                </c:pt>
                <c:pt idx="6931">
                  <c:v>111</c:v>
                </c:pt>
                <c:pt idx="6932">
                  <c:v>111</c:v>
                </c:pt>
                <c:pt idx="6933">
                  <c:v>112</c:v>
                </c:pt>
                <c:pt idx="6934">
                  <c:v>111</c:v>
                </c:pt>
                <c:pt idx="6935">
                  <c:v>111</c:v>
                </c:pt>
                <c:pt idx="6936">
                  <c:v>111</c:v>
                </c:pt>
                <c:pt idx="6937">
                  <c:v>111</c:v>
                </c:pt>
                <c:pt idx="6938">
                  <c:v>111</c:v>
                </c:pt>
                <c:pt idx="6939">
                  <c:v>111</c:v>
                </c:pt>
                <c:pt idx="6940">
                  <c:v>111</c:v>
                </c:pt>
                <c:pt idx="6941">
                  <c:v>111</c:v>
                </c:pt>
                <c:pt idx="6942">
                  <c:v>111</c:v>
                </c:pt>
                <c:pt idx="6943">
                  <c:v>111</c:v>
                </c:pt>
                <c:pt idx="6944">
                  <c:v>111</c:v>
                </c:pt>
                <c:pt idx="6945">
                  <c:v>111</c:v>
                </c:pt>
                <c:pt idx="6946">
                  <c:v>111</c:v>
                </c:pt>
                <c:pt idx="6947">
                  <c:v>111</c:v>
                </c:pt>
                <c:pt idx="6948">
                  <c:v>111</c:v>
                </c:pt>
                <c:pt idx="6949">
                  <c:v>111</c:v>
                </c:pt>
                <c:pt idx="6950">
                  <c:v>111</c:v>
                </c:pt>
                <c:pt idx="6951">
                  <c:v>111</c:v>
                </c:pt>
                <c:pt idx="6952">
                  <c:v>111</c:v>
                </c:pt>
                <c:pt idx="6953">
                  <c:v>111</c:v>
                </c:pt>
                <c:pt idx="6954">
                  <c:v>111</c:v>
                </c:pt>
                <c:pt idx="6955">
                  <c:v>111</c:v>
                </c:pt>
                <c:pt idx="6956">
                  <c:v>111</c:v>
                </c:pt>
                <c:pt idx="6957">
                  <c:v>111</c:v>
                </c:pt>
                <c:pt idx="6958">
                  <c:v>111</c:v>
                </c:pt>
                <c:pt idx="6959">
                  <c:v>111</c:v>
                </c:pt>
                <c:pt idx="6960">
                  <c:v>111</c:v>
                </c:pt>
                <c:pt idx="6961">
                  <c:v>111</c:v>
                </c:pt>
                <c:pt idx="6962">
                  <c:v>111</c:v>
                </c:pt>
                <c:pt idx="6963">
                  <c:v>111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88</c:v>
                </c:pt>
                <c:pt idx="6991">
                  <c:v>89</c:v>
                </c:pt>
                <c:pt idx="6992">
                  <c:v>91</c:v>
                </c:pt>
                <c:pt idx="6993">
                  <c:v>90</c:v>
                </c:pt>
                <c:pt idx="6994">
                  <c:v>89</c:v>
                </c:pt>
                <c:pt idx="6995">
                  <c:v>90</c:v>
                </c:pt>
                <c:pt idx="6996">
                  <c:v>90</c:v>
                </c:pt>
                <c:pt idx="6997">
                  <c:v>90</c:v>
                </c:pt>
                <c:pt idx="6998">
                  <c:v>90</c:v>
                </c:pt>
                <c:pt idx="6999">
                  <c:v>90</c:v>
                </c:pt>
                <c:pt idx="7000">
                  <c:v>90</c:v>
                </c:pt>
                <c:pt idx="7001">
                  <c:v>90</c:v>
                </c:pt>
                <c:pt idx="7002">
                  <c:v>90</c:v>
                </c:pt>
                <c:pt idx="7003">
                  <c:v>90</c:v>
                </c:pt>
                <c:pt idx="7004">
                  <c:v>90</c:v>
                </c:pt>
                <c:pt idx="7005">
                  <c:v>90</c:v>
                </c:pt>
                <c:pt idx="7006">
                  <c:v>90</c:v>
                </c:pt>
                <c:pt idx="7007">
                  <c:v>90</c:v>
                </c:pt>
                <c:pt idx="7008">
                  <c:v>90</c:v>
                </c:pt>
                <c:pt idx="7009">
                  <c:v>90</c:v>
                </c:pt>
                <c:pt idx="7010">
                  <c:v>90</c:v>
                </c:pt>
                <c:pt idx="7011">
                  <c:v>90</c:v>
                </c:pt>
                <c:pt idx="7012">
                  <c:v>90</c:v>
                </c:pt>
                <c:pt idx="7013">
                  <c:v>90</c:v>
                </c:pt>
                <c:pt idx="7014">
                  <c:v>90</c:v>
                </c:pt>
                <c:pt idx="7015">
                  <c:v>90</c:v>
                </c:pt>
                <c:pt idx="7016">
                  <c:v>90</c:v>
                </c:pt>
                <c:pt idx="7017">
                  <c:v>90</c:v>
                </c:pt>
                <c:pt idx="7018">
                  <c:v>90</c:v>
                </c:pt>
                <c:pt idx="7019">
                  <c:v>90</c:v>
                </c:pt>
                <c:pt idx="7020">
                  <c:v>90</c:v>
                </c:pt>
                <c:pt idx="7021">
                  <c:v>90</c:v>
                </c:pt>
                <c:pt idx="7022">
                  <c:v>90</c:v>
                </c:pt>
                <c:pt idx="7023">
                  <c:v>90</c:v>
                </c:pt>
                <c:pt idx="7024">
                  <c:v>0</c:v>
                </c:pt>
                <c:pt idx="7025">
                  <c:v>0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</c:v>
                </c:pt>
                <c:pt idx="7039">
                  <c:v>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0</c:v>
                </c:pt>
                <c:pt idx="7045">
                  <c:v>0</c:v>
                </c:pt>
                <c:pt idx="7046">
                  <c:v>0</c:v>
                </c:pt>
                <c:pt idx="7047">
                  <c:v>0</c:v>
                </c:pt>
                <c:pt idx="7048">
                  <c:v>0</c:v>
                </c:pt>
                <c:pt idx="7049">
                  <c:v>0</c:v>
                </c:pt>
                <c:pt idx="7050">
                  <c:v>111</c:v>
                </c:pt>
                <c:pt idx="7051">
                  <c:v>109</c:v>
                </c:pt>
                <c:pt idx="7052">
                  <c:v>108</c:v>
                </c:pt>
                <c:pt idx="7053">
                  <c:v>106</c:v>
                </c:pt>
                <c:pt idx="7054">
                  <c:v>104</c:v>
                </c:pt>
                <c:pt idx="7055">
                  <c:v>104</c:v>
                </c:pt>
                <c:pt idx="7056">
                  <c:v>104</c:v>
                </c:pt>
                <c:pt idx="7057">
                  <c:v>104</c:v>
                </c:pt>
                <c:pt idx="7058">
                  <c:v>104</c:v>
                </c:pt>
                <c:pt idx="7059">
                  <c:v>104</c:v>
                </c:pt>
                <c:pt idx="7060">
                  <c:v>104</c:v>
                </c:pt>
                <c:pt idx="7061">
                  <c:v>104</c:v>
                </c:pt>
                <c:pt idx="7062">
                  <c:v>104</c:v>
                </c:pt>
                <c:pt idx="7063">
                  <c:v>104</c:v>
                </c:pt>
                <c:pt idx="7064">
                  <c:v>104</c:v>
                </c:pt>
                <c:pt idx="7065">
                  <c:v>104</c:v>
                </c:pt>
                <c:pt idx="7066">
                  <c:v>104</c:v>
                </c:pt>
                <c:pt idx="7067">
                  <c:v>104</c:v>
                </c:pt>
                <c:pt idx="7068">
                  <c:v>104</c:v>
                </c:pt>
                <c:pt idx="7069">
                  <c:v>104</c:v>
                </c:pt>
                <c:pt idx="7070">
                  <c:v>104</c:v>
                </c:pt>
                <c:pt idx="7071">
                  <c:v>104</c:v>
                </c:pt>
                <c:pt idx="7072">
                  <c:v>104</c:v>
                </c:pt>
                <c:pt idx="7073">
                  <c:v>104</c:v>
                </c:pt>
                <c:pt idx="7074">
                  <c:v>104</c:v>
                </c:pt>
                <c:pt idx="7075">
                  <c:v>104</c:v>
                </c:pt>
                <c:pt idx="7076">
                  <c:v>104</c:v>
                </c:pt>
                <c:pt idx="7077">
                  <c:v>104</c:v>
                </c:pt>
                <c:pt idx="7078">
                  <c:v>104</c:v>
                </c:pt>
                <c:pt idx="7079">
                  <c:v>104</c:v>
                </c:pt>
                <c:pt idx="7080">
                  <c:v>104</c:v>
                </c:pt>
                <c:pt idx="7081">
                  <c:v>104</c:v>
                </c:pt>
                <c:pt idx="7082">
                  <c:v>104</c:v>
                </c:pt>
                <c:pt idx="7083">
                  <c:v>104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104</c:v>
                </c:pt>
                <c:pt idx="7110">
                  <c:v>104</c:v>
                </c:pt>
                <c:pt idx="7111">
                  <c:v>105</c:v>
                </c:pt>
                <c:pt idx="7112">
                  <c:v>105</c:v>
                </c:pt>
                <c:pt idx="7113">
                  <c:v>106</c:v>
                </c:pt>
                <c:pt idx="7114">
                  <c:v>105</c:v>
                </c:pt>
                <c:pt idx="7115">
                  <c:v>105</c:v>
                </c:pt>
                <c:pt idx="7116">
                  <c:v>105</c:v>
                </c:pt>
                <c:pt idx="7117">
                  <c:v>105</c:v>
                </c:pt>
                <c:pt idx="7118">
                  <c:v>105</c:v>
                </c:pt>
                <c:pt idx="7119">
                  <c:v>105</c:v>
                </c:pt>
                <c:pt idx="7120">
                  <c:v>105</c:v>
                </c:pt>
                <c:pt idx="7121">
                  <c:v>105</c:v>
                </c:pt>
                <c:pt idx="7122">
                  <c:v>105</c:v>
                </c:pt>
                <c:pt idx="7123">
                  <c:v>105</c:v>
                </c:pt>
                <c:pt idx="7124">
                  <c:v>105</c:v>
                </c:pt>
                <c:pt idx="7125">
                  <c:v>105</c:v>
                </c:pt>
                <c:pt idx="7126">
                  <c:v>105</c:v>
                </c:pt>
                <c:pt idx="7127">
                  <c:v>105</c:v>
                </c:pt>
                <c:pt idx="7128">
                  <c:v>105</c:v>
                </c:pt>
                <c:pt idx="7129">
                  <c:v>105</c:v>
                </c:pt>
                <c:pt idx="7130">
                  <c:v>105</c:v>
                </c:pt>
                <c:pt idx="7131">
                  <c:v>105</c:v>
                </c:pt>
                <c:pt idx="7132">
                  <c:v>105</c:v>
                </c:pt>
                <c:pt idx="7133">
                  <c:v>105</c:v>
                </c:pt>
                <c:pt idx="7134">
                  <c:v>105</c:v>
                </c:pt>
                <c:pt idx="7135">
                  <c:v>105</c:v>
                </c:pt>
                <c:pt idx="7136">
                  <c:v>105</c:v>
                </c:pt>
                <c:pt idx="7137">
                  <c:v>105</c:v>
                </c:pt>
                <c:pt idx="7138">
                  <c:v>105</c:v>
                </c:pt>
                <c:pt idx="7139">
                  <c:v>105</c:v>
                </c:pt>
                <c:pt idx="7140">
                  <c:v>105</c:v>
                </c:pt>
                <c:pt idx="7141">
                  <c:v>105</c:v>
                </c:pt>
                <c:pt idx="7142">
                  <c:v>105</c:v>
                </c:pt>
                <c:pt idx="7143">
                  <c:v>105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114</c:v>
                </c:pt>
                <c:pt idx="7159">
                  <c:v>113</c:v>
                </c:pt>
                <c:pt idx="7160">
                  <c:v>113</c:v>
                </c:pt>
                <c:pt idx="7161">
                  <c:v>112</c:v>
                </c:pt>
                <c:pt idx="7162">
                  <c:v>112</c:v>
                </c:pt>
                <c:pt idx="7163">
                  <c:v>111</c:v>
                </c:pt>
                <c:pt idx="7164">
                  <c:v>110</c:v>
                </c:pt>
                <c:pt idx="7165">
                  <c:v>111</c:v>
                </c:pt>
                <c:pt idx="7166">
                  <c:v>112</c:v>
                </c:pt>
                <c:pt idx="7167">
                  <c:v>112</c:v>
                </c:pt>
                <c:pt idx="7168">
                  <c:v>112</c:v>
                </c:pt>
                <c:pt idx="7169">
                  <c:v>111</c:v>
                </c:pt>
                <c:pt idx="7170">
                  <c:v>112</c:v>
                </c:pt>
                <c:pt idx="7171">
                  <c:v>113</c:v>
                </c:pt>
                <c:pt idx="7172">
                  <c:v>113</c:v>
                </c:pt>
                <c:pt idx="7173">
                  <c:v>114</c:v>
                </c:pt>
                <c:pt idx="7174">
                  <c:v>114</c:v>
                </c:pt>
                <c:pt idx="7175">
                  <c:v>114</c:v>
                </c:pt>
                <c:pt idx="7176">
                  <c:v>114</c:v>
                </c:pt>
                <c:pt idx="7177">
                  <c:v>114</c:v>
                </c:pt>
                <c:pt idx="7178">
                  <c:v>114</c:v>
                </c:pt>
                <c:pt idx="7179">
                  <c:v>114</c:v>
                </c:pt>
                <c:pt idx="7180">
                  <c:v>114</c:v>
                </c:pt>
                <c:pt idx="7181">
                  <c:v>114</c:v>
                </c:pt>
                <c:pt idx="7182">
                  <c:v>114</c:v>
                </c:pt>
                <c:pt idx="7183">
                  <c:v>114</c:v>
                </c:pt>
                <c:pt idx="7184">
                  <c:v>114</c:v>
                </c:pt>
                <c:pt idx="7185">
                  <c:v>114</c:v>
                </c:pt>
                <c:pt idx="7186">
                  <c:v>114</c:v>
                </c:pt>
                <c:pt idx="7187">
                  <c:v>114</c:v>
                </c:pt>
                <c:pt idx="7188">
                  <c:v>114</c:v>
                </c:pt>
                <c:pt idx="7189">
                  <c:v>114</c:v>
                </c:pt>
                <c:pt idx="7190">
                  <c:v>114</c:v>
                </c:pt>
                <c:pt idx="7191">
                  <c:v>114</c:v>
                </c:pt>
                <c:pt idx="7192">
                  <c:v>114</c:v>
                </c:pt>
                <c:pt idx="7193">
                  <c:v>114</c:v>
                </c:pt>
                <c:pt idx="7194">
                  <c:v>114</c:v>
                </c:pt>
                <c:pt idx="7195">
                  <c:v>114</c:v>
                </c:pt>
                <c:pt idx="7196">
                  <c:v>114</c:v>
                </c:pt>
                <c:pt idx="7197">
                  <c:v>114</c:v>
                </c:pt>
                <c:pt idx="7198">
                  <c:v>114</c:v>
                </c:pt>
                <c:pt idx="7199">
                  <c:v>114</c:v>
                </c:pt>
                <c:pt idx="7200">
                  <c:v>114</c:v>
                </c:pt>
                <c:pt idx="7201">
                  <c:v>114</c:v>
                </c:pt>
                <c:pt idx="7202">
                  <c:v>114</c:v>
                </c:pt>
                <c:pt idx="7203">
                  <c:v>114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109</c:v>
                </c:pt>
                <c:pt idx="7215">
                  <c:v>108</c:v>
                </c:pt>
                <c:pt idx="7216">
                  <c:v>108</c:v>
                </c:pt>
                <c:pt idx="7217">
                  <c:v>106</c:v>
                </c:pt>
                <c:pt idx="7218">
                  <c:v>106</c:v>
                </c:pt>
                <c:pt idx="7219">
                  <c:v>107</c:v>
                </c:pt>
                <c:pt idx="7220">
                  <c:v>108</c:v>
                </c:pt>
                <c:pt idx="7221">
                  <c:v>107</c:v>
                </c:pt>
                <c:pt idx="7222">
                  <c:v>108</c:v>
                </c:pt>
                <c:pt idx="7223">
                  <c:v>109</c:v>
                </c:pt>
                <c:pt idx="7224">
                  <c:v>111</c:v>
                </c:pt>
                <c:pt idx="7225">
                  <c:v>110</c:v>
                </c:pt>
                <c:pt idx="7226">
                  <c:v>109</c:v>
                </c:pt>
                <c:pt idx="7227">
                  <c:v>108</c:v>
                </c:pt>
                <c:pt idx="7228">
                  <c:v>106</c:v>
                </c:pt>
                <c:pt idx="7229">
                  <c:v>104</c:v>
                </c:pt>
                <c:pt idx="7230">
                  <c:v>103</c:v>
                </c:pt>
                <c:pt idx="7231">
                  <c:v>103</c:v>
                </c:pt>
                <c:pt idx="7232">
                  <c:v>102</c:v>
                </c:pt>
                <c:pt idx="7233">
                  <c:v>102</c:v>
                </c:pt>
                <c:pt idx="7234">
                  <c:v>103</c:v>
                </c:pt>
                <c:pt idx="7235">
                  <c:v>103</c:v>
                </c:pt>
                <c:pt idx="7236">
                  <c:v>103</c:v>
                </c:pt>
                <c:pt idx="7237">
                  <c:v>103</c:v>
                </c:pt>
                <c:pt idx="7238">
                  <c:v>103</c:v>
                </c:pt>
                <c:pt idx="7239">
                  <c:v>103</c:v>
                </c:pt>
                <c:pt idx="7240">
                  <c:v>103</c:v>
                </c:pt>
                <c:pt idx="7241">
                  <c:v>103</c:v>
                </c:pt>
                <c:pt idx="7242">
                  <c:v>103</c:v>
                </c:pt>
                <c:pt idx="7243">
                  <c:v>103</c:v>
                </c:pt>
                <c:pt idx="7244">
                  <c:v>103</c:v>
                </c:pt>
                <c:pt idx="7245">
                  <c:v>103</c:v>
                </c:pt>
                <c:pt idx="7246">
                  <c:v>103</c:v>
                </c:pt>
                <c:pt idx="7247">
                  <c:v>103</c:v>
                </c:pt>
                <c:pt idx="7248">
                  <c:v>103</c:v>
                </c:pt>
                <c:pt idx="7249">
                  <c:v>103</c:v>
                </c:pt>
                <c:pt idx="7250">
                  <c:v>103</c:v>
                </c:pt>
                <c:pt idx="7251">
                  <c:v>103</c:v>
                </c:pt>
                <c:pt idx="7252">
                  <c:v>103</c:v>
                </c:pt>
                <c:pt idx="7253">
                  <c:v>103</c:v>
                </c:pt>
                <c:pt idx="7254">
                  <c:v>103</c:v>
                </c:pt>
                <c:pt idx="7255">
                  <c:v>103</c:v>
                </c:pt>
                <c:pt idx="7256">
                  <c:v>103</c:v>
                </c:pt>
                <c:pt idx="7257">
                  <c:v>103</c:v>
                </c:pt>
                <c:pt idx="7258">
                  <c:v>103</c:v>
                </c:pt>
                <c:pt idx="7259">
                  <c:v>103</c:v>
                </c:pt>
                <c:pt idx="7260">
                  <c:v>103</c:v>
                </c:pt>
                <c:pt idx="7261">
                  <c:v>103</c:v>
                </c:pt>
                <c:pt idx="7262">
                  <c:v>103</c:v>
                </c:pt>
                <c:pt idx="7263">
                  <c:v>103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104</c:v>
                </c:pt>
                <c:pt idx="7280">
                  <c:v>104</c:v>
                </c:pt>
                <c:pt idx="7281">
                  <c:v>104</c:v>
                </c:pt>
                <c:pt idx="7282">
                  <c:v>103</c:v>
                </c:pt>
                <c:pt idx="7283">
                  <c:v>102</c:v>
                </c:pt>
                <c:pt idx="7284">
                  <c:v>102</c:v>
                </c:pt>
                <c:pt idx="7285">
                  <c:v>101</c:v>
                </c:pt>
                <c:pt idx="7286">
                  <c:v>101</c:v>
                </c:pt>
                <c:pt idx="7287">
                  <c:v>102</c:v>
                </c:pt>
                <c:pt idx="7288">
                  <c:v>103</c:v>
                </c:pt>
                <c:pt idx="7289">
                  <c:v>103</c:v>
                </c:pt>
                <c:pt idx="7290">
                  <c:v>104</c:v>
                </c:pt>
                <c:pt idx="7291">
                  <c:v>105</c:v>
                </c:pt>
                <c:pt idx="7292">
                  <c:v>107</c:v>
                </c:pt>
                <c:pt idx="7293">
                  <c:v>109</c:v>
                </c:pt>
                <c:pt idx="7294">
                  <c:v>111</c:v>
                </c:pt>
                <c:pt idx="7295">
                  <c:v>111</c:v>
                </c:pt>
                <c:pt idx="7296">
                  <c:v>111</c:v>
                </c:pt>
                <c:pt idx="7297">
                  <c:v>111</c:v>
                </c:pt>
                <c:pt idx="7298">
                  <c:v>111</c:v>
                </c:pt>
                <c:pt idx="7299">
                  <c:v>111</c:v>
                </c:pt>
                <c:pt idx="7300">
                  <c:v>111</c:v>
                </c:pt>
                <c:pt idx="7301">
                  <c:v>111</c:v>
                </c:pt>
                <c:pt idx="7302">
                  <c:v>111</c:v>
                </c:pt>
                <c:pt idx="7303">
                  <c:v>111</c:v>
                </c:pt>
                <c:pt idx="7304">
                  <c:v>111</c:v>
                </c:pt>
                <c:pt idx="7305">
                  <c:v>111</c:v>
                </c:pt>
                <c:pt idx="7306">
                  <c:v>111</c:v>
                </c:pt>
                <c:pt idx="7307">
                  <c:v>111</c:v>
                </c:pt>
                <c:pt idx="7308">
                  <c:v>111</c:v>
                </c:pt>
                <c:pt idx="7309">
                  <c:v>111</c:v>
                </c:pt>
                <c:pt idx="7310">
                  <c:v>111</c:v>
                </c:pt>
                <c:pt idx="7311">
                  <c:v>111</c:v>
                </c:pt>
                <c:pt idx="7312">
                  <c:v>111</c:v>
                </c:pt>
                <c:pt idx="7313">
                  <c:v>111</c:v>
                </c:pt>
                <c:pt idx="7314">
                  <c:v>111</c:v>
                </c:pt>
                <c:pt idx="7315">
                  <c:v>111</c:v>
                </c:pt>
                <c:pt idx="7316">
                  <c:v>111</c:v>
                </c:pt>
                <c:pt idx="7317">
                  <c:v>111</c:v>
                </c:pt>
                <c:pt idx="7318">
                  <c:v>111</c:v>
                </c:pt>
                <c:pt idx="7319">
                  <c:v>111</c:v>
                </c:pt>
                <c:pt idx="7320">
                  <c:v>111</c:v>
                </c:pt>
                <c:pt idx="7321">
                  <c:v>111</c:v>
                </c:pt>
                <c:pt idx="7322">
                  <c:v>111</c:v>
                </c:pt>
                <c:pt idx="7323">
                  <c:v>111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99</c:v>
                </c:pt>
                <c:pt idx="7351">
                  <c:v>102</c:v>
                </c:pt>
                <c:pt idx="7352">
                  <c:v>102</c:v>
                </c:pt>
                <c:pt idx="7353">
                  <c:v>102</c:v>
                </c:pt>
                <c:pt idx="7354">
                  <c:v>102</c:v>
                </c:pt>
                <c:pt idx="7355">
                  <c:v>102</c:v>
                </c:pt>
                <c:pt idx="7356">
                  <c:v>102</c:v>
                </c:pt>
                <c:pt idx="7357">
                  <c:v>102</c:v>
                </c:pt>
                <c:pt idx="7358">
                  <c:v>102</c:v>
                </c:pt>
                <c:pt idx="7359">
                  <c:v>102</c:v>
                </c:pt>
                <c:pt idx="7360">
                  <c:v>102</c:v>
                </c:pt>
                <c:pt idx="7361">
                  <c:v>102</c:v>
                </c:pt>
                <c:pt idx="7362">
                  <c:v>102</c:v>
                </c:pt>
                <c:pt idx="7363">
                  <c:v>102</c:v>
                </c:pt>
                <c:pt idx="7364">
                  <c:v>102</c:v>
                </c:pt>
                <c:pt idx="7365">
                  <c:v>102</c:v>
                </c:pt>
                <c:pt idx="7366">
                  <c:v>102</c:v>
                </c:pt>
                <c:pt idx="7367">
                  <c:v>102</c:v>
                </c:pt>
                <c:pt idx="7368">
                  <c:v>102</c:v>
                </c:pt>
                <c:pt idx="7369">
                  <c:v>102</c:v>
                </c:pt>
                <c:pt idx="7370">
                  <c:v>102</c:v>
                </c:pt>
                <c:pt idx="7371">
                  <c:v>102</c:v>
                </c:pt>
                <c:pt idx="7372">
                  <c:v>102</c:v>
                </c:pt>
                <c:pt idx="7373">
                  <c:v>102</c:v>
                </c:pt>
                <c:pt idx="7374">
                  <c:v>102</c:v>
                </c:pt>
                <c:pt idx="7375">
                  <c:v>102</c:v>
                </c:pt>
                <c:pt idx="7376">
                  <c:v>102</c:v>
                </c:pt>
                <c:pt idx="7377">
                  <c:v>102</c:v>
                </c:pt>
                <c:pt idx="7378">
                  <c:v>102</c:v>
                </c:pt>
                <c:pt idx="7379">
                  <c:v>102</c:v>
                </c:pt>
                <c:pt idx="7380">
                  <c:v>102</c:v>
                </c:pt>
                <c:pt idx="7381">
                  <c:v>102</c:v>
                </c:pt>
                <c:pt idx="7382">
                  <c:v>102</c:v>
                </c:pt>
                <c:pt idx="7383">
                  <c:v>102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115</c:v>
                </c:pt>
                <c:pt idx="7402">
                  <c:v>117</c:v>
                </c:pt>
                <c:pt idx="7403">
                  <c:v>116</c:v>
                </c:pt>
                <c:pt idx="7404">
                  <c:v>117</c:v>
                </c:pt>
                <c:pt idx="7405">
                  <c:v>117</c:v>
                </c:pt>
                <c:pt idx="7406">
                  <c:v>118</c:v>
                </c:pt>
                <c:pt idx="7407">
                  <c:v>118</c:v>
                </c:pt>
                <c:pt idx="7408">
                  <c:v>118</c:v>
                </c:pt>
                <c:pt idx="7409">
                  <c:v>119</c:v>
                </c:pt>
                <c:pt idx="7410">
                  <c:v>118</c:v>
                </c:pt>
                <c:pt idx="7411">
                  <c:v>118</c:v>
                </c:pt>
                <c:pt idx="7412">
                  <c:v>119</c:v>
                </c:pt>
                <c:pt idx="7413">
                  <c:v>119</c:v>
                </c:pt>
                <c:pt idx="7414">
                  <c:v>119</c:v>
                </c:pt>
                <c:pt idx="7415">
                  <c:v>119</c:v>
                </c:pt>
                <c:pt idx="7416">
                  <c:v>119</c:v>
                </c:pt>
                <c:pt idx="7417">
                  <c:v>119</c:v>
                </c:pt>
                <c:pt idx="7418">
                  <c:v>119</c:v>
                </c:pt>
                <c:pt idx="7419">
                  <c:v>119</c:v>
                </c:pt>
                <c:pt idx="7420">
                  <c:v>119</c:v>
                </c:pt>
                <c:pt idx="7421">
                  <c:v>119</c:v>
                </c:pt>
                <c:pt idx="7422">
                  <c:v>119</c:v>
                </c:pt>
                <c:pt idx="7423">
                  <c:v>119</c:v>
                </c:pt>
                <c:pt idx="7424">
                  <c:v>119</c:v>
                </c:pt>
                <c:pt idx="7425">
                  <c:v>119</c:v>
                </c:pt>
                <c:pt idx="7426">
                  <c:v>119</c:v>
                </c:pt>
                <c:pt idx="7427">
                  <c:v>119</c:v>
                </c:pt>
                <c:pt idx="7428">
                  <c:v>119</c:v>
                </c:pt>
                <c:pt idx="7429">
                  <c:v>119</c:v>
                </c:pt>
                <c:pt idx="7430">
                  <c:v>119</c:v>
                </c:pt>
                <c:pt idx="7431">
                  <c:v>119</c:v>
                </c:pt>
                <c:pt idx="7432">
                  <c:v>119</c:v>
                </c:pt>
                <c:pt idx="7433">
                  <c:v>119</c:v>
                </c:pt>
                <c:pt idx="7434">
                  <c:v>119</c:v>
                </c:pt>
                <c:pt idx="7435">
                  <c:v>119</c:v>
                </c:pt>
                <c:pt idx="7436">
                  <c:v>119</c:v>
                </c:pt>
                <c:pt idx="7437">
                  <c:v>119</c:v>
                </c:pt>
                <c:pt idx="7438">
                  <c:v>119</c:v>
                </c:pt>
                <c:pt idx="7439">
                  <c:v>119</c:v>
                </c:pt>
                <c:pt idx="7440">
                  <c:v>119</c:v>
                </c:pt>
                <c:pt idx="7441">
                  <c:v>119</c:v>
                </c:pt>
                <c:pt idx="7442">
                  <c:v>119</c:v>
                </c:pt>
                <c:pt idx="7443">
                  <c:v>119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81</c:v>
                </c:pt>
                <c:pt idx="7468">
                  <c:v>84</c:v>
                </c:pt>
                <c:pt idx="7469">
                  <c:v>85</c:v>
                </c:pt>
                <c:pt idx="7470">
                  <c:v>87</c:v>
                </c:pt>
                <c:pt idx="7471">
                  <c:v>90</c:v>
                </c:pt>
                <c:pt idx="7472">
                  <c:v>90</c:v>
                </c:pt>
                <c:pt idx="7473">
                  <c:v>91</c:v>
                </c:pt>
                <c:pt idx="7474">
                  <c:v>92</c:v>
                </c:pt>
                <c:pt idx="7475">
                  <c:v>93</c:v>
                </c:pt>
                <c:pt idx="7476">
                  <c:v>93</c:v>
                </c:pt>
                <c:pt idx="7477">
                  <c:v>93</c:v>
                </c:pt>
                <c:pt idx="7478">
                  <c:v>93</c:v>
                </c:pt>
                <c:pt idx="7479">
                  <c:v>93</c:v>
                </c:pt>
                <c:pt idx="7480">
                  <c:v>93</c:v>
                </c:pt>
                <c:pt idx="7481">
                  <c:v>93</c:v>
                </c:pt>
                <c:pt idx="7482">
                  <c:v>93</c:v>
                </c:pt>
                <c:pt idx="7483">
                  <c:v>93</c:v>
                </c:pt>
                <c:pt idx="7484">
                  <c:v>93</c:v>
                </c:pt>
                <c:pt idx="7485">
                  <c:v>93</c:v>
                </c:pt>
                <c:pt idx="7486">
                  <c:v>93</c:v>
                </c:pt>
                <c:pt idx="7487">
                  <c:v>93</c:v>
                </c:pt>
                <c:pt idx="7488">
                  <c:v>93</c:v>
                </c:pt>
                <c:pt idx="7489">
                  <c:v>93</c:v>
                </c:pt>
                <c:pt idx="7490">
                  <c:v>93</c:v>
                </c:pt>
                <c:pt idx="7491">
                  <c:v>93</c:v>
                </c:pt>
                <c:pt idx="7492">
                  <c:v>93</c:v>
                </c:pt>
                <c:pt idx="7493">
                  <c:v>93</c:v>
                </c:pt>
                <c:pt idx="7494">
                  <c:v>93</c:v>
                </c:pt>
                <c:pt idx="7495">
                  <c:v>93</c:v>
                </c:pt>
                <c:pt idx="7496">
                  <c:v>93</c:v>
                </c:pt>
                <c:pt idx="7497">
                  <c:v>93</c:v>
                </c:pt>
                <c:pt idx="7498">
                  <c:v>93</c:v>
                </c:pt>
                <c:pt idx="7499">
                  <c:v>93</c:v>
                </c:pt>
                <c:pt idx="7500">
                  <c:v>93</c:v>
                </c:pt>
                <c:pt idx="7501">
                  <c:v>93</c:v>
                </c:pt>
                <c:pt idx="7502">
                  <c:v>93</c:v>
                </c:pt>
                <c:pt idx="7503">
                  <c:v>93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116</c:v>
                </c:pt>
                <c:pt idx="7530">
                  <c:v>115</c:v>
                </c:pt>
                <c:pt idx="7531">
                  <c:v>115</c:v>
                </c:pt>
                <c:pt idx="7532">
                  <c:v>114</c:v>
                </c:pt>
                <c:pt idx="7533">
                  <c:v>113</c:v>
                </c:pt>
                <c:pt idx="7534">
                  <c:v>112</c:v>
                </c:pt>
                <c:pt idx="7535">
                  <c:v>111</c:v>
                </c:pt>
                <c:pt idx="7536">
                  <c:v>111</c:v>
                </c:pt>
                <c:pt idx="7537">
                  <c:v>111</c:v>
                </c:pt>
                <c:pt idx="7538">
                  <c:v>111</c:v>
                </c:pt>
                <c:pt idx="7539">
                  <c:v>111</c:v>
                </c:pt>
                <c:pt idx="7540">
                  <c:v>111</c:v>
                </c:pt>
                <c:pt idx="7541">
                  <c:v>111</c:v>
                </c:pt>
                <c:pt idx="7542">
                  <c:v>111</c:v>
                </c:pt>
                <c:pt idx="7543">
                  <c:v>111</c:v>
                </c:pt>
                <c:pt idx="7544">
                  <c:v>111</c:v>
                </c:pt>
                <c:pt idx="7545">
                  <c:v>111</c:v>
                </c:pt>
                <c:pt idx="7546">
                  <c:v>111</c:v>
                </c:pt>
                <c:pt idx="7547">
                  <c:v>111</c:v>
                </c:pt>
                <c:pt idx="7548">
                  <c:v>111</c:v>
                </c:pt>
                <c:pt idx="7549">
                  <c:v>111</c:v>
                </c:pt>
                <c:pt idx="7550">
                  <c:v>111</c:v>
                </c:pt>
                <c:pt idx="7551">
                  <c:v>111</c:v>
                </c:pt>
                <c:pt idx="7552">
                  <c:v>111</c:v>
                </c:pt>
                <c:pt idx="7553">
                  <c:v>111</c:v>
                </c:pt>
                <c:pt idx="7554">
                  <c:v>111</c:v>
                </c:pt>
                <c:pt idx="7555">
                  <c:v>111</c:v>
                </c:pt>
                <c:pt idx="7556">
                  <c:v>111</c:v>
                </c:pt>
                <c:pt idx="7557">
                  <c:v>111</c:v>
                </c:pt>
                <c:pt idx="7558">
                  <c:v>111</c:v>
                </c:pt>
                <c:pt idx="7559">
                  <c:v>111</c:v>
                </c:pt>
                <c:pt idx="7560">
                  <c:v>111</c:v>
                </c:pt>
                <c:pt idx="7561">
                  <c:v>111</c:v>
                </c:pt>
                <c:pt idx="7562">
                  <c:v>111</c:v>
                </c:pt>
                <c:pt idx="7563">
                  <c:v>111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77</c:v>
                </c:pt>
                <c:pt idx="7590">
                  <c:v>77</c:v>
                </c:pt>
                <c:pt idx="7591">
                  <c:v>77</c:v>
                </c:pt>
                <c:pt idx="7592">
                  <c:v>77</c:v>
                </c:pt>
                <c:pt idx="7593">
                  <c:v>78</c:v>
                </c:pt>
                <c:pt idx="7594">
                  <c:v>78</c:v>
                </c:pt>
                <c:pt idx="7595">
                  <c:v>78</c:v>
                </c:pt>
                <c:pt idx="7596">
                  <c:v>78</c:v>
                </c:pt>
                <c:pt idx="7597">
                  <c:v>78</c:v>
                </c:pt>
                <c:pt idx="7598">
                  <c:v>78</c:v>
                </c:pt>
                <c:pt idx="7599">
                  <c:v>78</c:v>
                </c:pt>
                <c:pt idx="7600">
                  <c:v>78</c:v>
                </c:pt>
                <c:pt idx="7601">
                  <c:v>78</c:v>
                </c:pt>
                <c:pt idx="7602">
                  <c:v>78</c:v>
                </c:pt>
                <c:pt idx="7603">
                  <c:v>78</c:v>
                </c:pt>
                <c:pt idx="7604">
                  <c:v>78</c:v>
                </c:pt>
                <c:pt idx="7605">
                  <c:v>78</c:v>
                </c:pt>
                <c:pt idx="7606">
                  <c:v>78</c:v>
                </c:pt>
                <c:pt idx="7607">
                  <c:v>78</c:v>
                </c:pt>
                <c:pt idx="7608">
                  <c:v>78</c:v>
                </c:pt>
                <c:pt idx="7609">
                  <c:v>78</c:v>
                </c:pt>
                <c:pt idx="7610">
                  <c:v>78</c:v>
                </c:pt>
                <c:pt idx="7611">
                  <c:v>78</c:v>
                </c:pt>
                <c:pt idx="7612">
                  <c:v>78</c:v>
                </c:pt>
                <c:pt idx="7613">
                  <c:v>78</c:v>
                </c:pt>
                <c:pt idx="7614">
                  <c:v>78</c:v>
                </c:pt>
                <c:pt idx="7615">
                  <c:v>78</c:v>
                </c:pt>
                <c:pt idx="7616">
                  <c:v>78</c:v>
                </c:pt>
                <c:pt idx="7617">
                  <c:v>78</c:v>
                </c:pt>
                <c:pt idx="7618">
                  <c:v>78</c:v>
                </c:pt>
                <c:pt idx="7619">
                  <c:v>78</c:v>
                </c:pt>
                <c:pt idx="7620">
                  <c:v>78</c:v>
                </c:pt>
                <c:pt idx="7621">
                  <c:v>78</c:v>
                </c:pt>
                <c:pt idx="7622">
                  <c:v>78</c:v>
                </c:pt>
                <c:pt idx="7623">
                  <c:v>78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91</c:v>
                </c:pt>
                <c:pt idx="7651">
                  <c:v>91</c:v>
                </c:pt>
                <c:pt idx="7652">
                  <c:v>93</c:v>
                </c:pt>
                <c:pt idx="7653">
                  <c:v>96</c:v>
                </c:pt>
                <c:pt idx="7654">
                  <c:v>97</c:v>
                </c:pt>
                <c:pt idx="7655">
                  <c:v>97</c:v>
                </c:pt>
                <c:pt idx="7656">
                  <c:v>97</c:v>
                </c:pt>
                <c:pt idx="7657">
                  <c:v>97</c:v>
                </c:pt>
                <c:pt idx="7658">
                  <c:v>97</c:v>
                </c:pt>
                <c:pt idx="7659">
                  <c:v>97</c:v>
                </c:pt>
                <c:pt idx="7660">
                  <c:v>97</c:v>
                </c:pt>
                <c:pt idx="7661">
                  <c:v>97</c:v>
                </c:pt>
                <c:pt idx="7662">
                  <c:v>97</c:v>
                </c:pt>
                <c:pt idx="7663">
                  <c:v>97</c:v>
                </c:pt>
                <c:pt idx="7664">
                  <c:v>97</c:v>
                </c:pt>
                <c:pt idx="7665">
                  <c:v>97</c:v>
                </c:pt>
                <c:pt idx="7666">
                  <c:v>97</c:v>
                </c:pt>
                <c:pt idx="7667">
                  <c:v>97</c:v>
                </c:pt>
                <c:pt idx="7668">
                  <c:v>97</c:v>
                </c:pt>
                <c:pt idx="7669">
                  <c:v>97</c:v>
                </c:pt>
                <c:pt idx="7670">
                  <c:v>97</c:v>
                </c:pt>
                <c:pt idx="7671">
                  <c:v>97</c:v>
                </c:pt>
                <c:pt idx="7672">
                  <c:v>97</c:v>
                </c:pt>
                <c:pt idx="7673">
                  <c:v>97</c:v>
                </c:pt>
                <c:pt idx="7674">
                  <c:v>97</c:v>
                </c:pt>
                <c:pt idx="7675">
                  <c:v>97</c:v>
                </c:pt>
                <c:pt idx="7676">
                  <c:v>97</c:v>
                </c:pt>
                <c:pt idx="7677">
                  <c:v>97</c:v>
                </c:pt>
                <c:pt idx="7678">
                  <c:v>97</c:v>
                </c:pt>
                <c:pt idx="7679">
                  <c:v>97</c:v>
                </c:pt>
                <c:pt idx="7680">
                  <c:v>97</c:v>
                </c:pt>
                <c:pt idx="7681">
                  <c:v>97</c:v>
                </c:pt>
                <c:pt idx="7682">
                  <c:v>97</c:v>
                </c:pt>
                <c:pt idx="7683">
                  <c:v>97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79</c:v>
                </c:pt>
                <c:pt idx="7710">
                  <c:v>80</c:v>
                </c:pt>
                <c:pt idx="7711">
                  <c:v>79</c:v>
                </c:pt>
                <c:pt idx="7712">
                  <c:v>79</c:v>
                </c:pt>
                <c:pt idx="7713">
                  <c:v>78</c:v>
                </c:pt>
                <c:pt idx="7714">
                  <c:v>78</c:v>
                </c:pt>
                <c:pt idx="7715">
                  <c:v>78</c:v>
                </c:pt>
                <c:pt idx="7716">
                  <c:v>78</c:v>
                </c:pt>
                <c:pt idx="7717">
                  <c:v>78</c:v>
                </c:pt>
                <c:pt idx="7718">
                  <c:v>78</c:v>
                </c:pt>
                <c:pt idx="7719">
                  <c:v>78</c:v>
                </c:pt>
                <c:pt idx="7720">
                  <c:v>78</c:v>
                </c:pt>
                <c:pt idx="7721">
                  <c:v>78</c:v>
                </c:pt>
                <c:pt idx="7722">
                  <c:v>78</c:v>
                </c:pt>
                <c:pt idx="7723">
                  <c:v>78</c:v>
                </c:pt>
                <c:pt idx="7724">
                  <c:v>78</c:v>
                </c:pt>
                <c:pt idx="7725">
                  <c:v>78</c:v>
                </c:pt>
                <c:pt idx="7726">
                  <c:v>78</c:v>
                </c:pt>
                <c:pt idx="7727">
                  <c:v>78</c:v>
                </c:pt>
                <c:pt idx="7728">
                  <c:v>78</c:v>
                </c:pt>
                <c:pt idx="7729">
                  <c:v>78</c:v>
                </c:pt>
                <c:pt idx="7730">
                  <c:v>78</c:v>
                </c:pt>
                <c:pt idx="7731">
                  <c:v>78</c:v>
                </c:pt>
                <c:pt idx="7732">
                  <c:v>78</c:v>
                </c:pt>
                <c:pt idx="7733">
                  <c:v>78</c:v>
                </c:pt>
                <c:pt idx="7734">
                  <c:v>78</c:v>
                </c:pt>
                <c:pt idx="7735">
                  <c:v>78</c:v>
                </c:pt>
                <c:pt idx="7736">
                  <c:v>78</c:v>
                </c:pt>
                <c:pt idx="7737">
                  <c:v>78</c:v>
                </c:pt>
                <c:pt idx="7738">
                  <c:v>78</c:v>
                </c:pt>
                <c:pt idx="7739">
                  <c:v>78</c:v>
                </c:pt>
                <c:pt idx="7740">
                  <c:v>78</c:v>
                </c:pt>
                <c:pt idx="7741">
                  <c:v>78</c:v>
                </c:pt>
                <c:pt idx="7742">
                  <c:v>78</c:v>
                </c:pt>
                <c:pt idx="7743">
                  <c:v>78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96</c:v>
                </c:pt>
                <c:pt idx="7770">
                  <c:v>96</c:v>
                </c:pt>
                <c:pt idx="7771">
                  <c:v>95</c:v>
                </c:pt>
                <c:pt idx="7772">
                  <c:v>95</c:v>
                </c:pt>
                <c:pt idx="7773">
                  <c:v>95</c:v>
                </c:pt>
                <c:pt idx="7774">
                  <c:v>95</c:v>
                </c:pt>
                <c:pt idx="7775">
                  <c:v>95</c:v>
                </c:pt>
                <c:pt idx="7776">
                  <c:v>95</c:v>
                </c:pt>
                <c:pt idx="7777">
                  <c:v>95</c:v>
                </c:pt>
                <c:pt idx="7778">
                  <c:v>95</c:v>
                </c:pt>
                <c:pt idx="7779">
                  <c:v>95</c:v>
                </c:pt>
                <c:pt idx="7780">
                  <c:v>95</c:v>
                </c:pt>
                <c:pt idx="7781">
                  <c:v>95</c:v>
                </c:pt>
                <c:pt idx="7782">
                  <c:v>95</c:v>
                </c:pt>
                <c:pt idx="7783">
                  <c:v>95</c:v>
                </c:pt>
                <c:pt idx="7784">
                  <c:v>95</c:v>
                </c:pt>
                <c:pt idx="7785">
                  <c:v>95</c:v>
                </c:pt>
                <c:pt idx="7786">
                  <c:v>95</c:v>
                </c:pt>
                <c:pt idx="7787">
                  <c:v>95</c:v>
                </c:pt>
                <c:pt idx="7788">
                  <c:v>95</c:v>
                </c:pt>
                <c:pt idx="7789">
                  <c:v>95</c:v>
                </c:pt>
                <c:pt idx="7790">
                  <c:v>95</c:v>
                </c:pt>
                <c:pt idx="7791">
                  <c:v>95</c:v>
                </c:pt>
                <c:pt idx="7792">
                  <c:v>95</c:v>
                </c:pt>
                <c:pt idx="7793">
                  <c:v>95</c:v>
                </c:pt>
                <c:pt idx="7794">
                  <c:v>95</c:v>
                </c:pt>
                <c:pt idx="7795">
                  <c:v>95</c:v>
                </c:pt>
                <c:pt idx="7796">
                  <c:v>95</c:v>
                </c:pt>
                <c:pt idx="7797">
                  <c:v>95</c:v>
                </c:pt>
                <c:pt idx="7798">
                  <c:v>95</c:v>
                </c:pt>
                <c:pt idx="7799">
                  <c:v>95</c:v>
                </c:pt>
                <c:pt idx="7800">
                  <c:v>95</c:v>
                </c:pt>
                <c:pt idx="7801">
                  <c:v>95</c:v>
                </c:pt>
                <c:pt idx="7802">
                  <c:v>95</c:v>
                </c:pt>
                <c:pt idx="7803">
                  <c:v>95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79</c:v>
                </c:pt>
                <c:pt idx="7825">
                  <c:v>81</c:v>
                </c:pt>
                <c:pt idx="7826">
                  <c:v>81</c:v>
                </c:pt>
                <c:pt idx="7827">
                  <c:v>83</c:v>
                </c:pt>
                <c:pt idx="7828">
                  <c:v>84</c:v>
                </c:pt>
                <c:pt idx="7829">
                  <c:v>86</c:v>
                </c:pt>
                <c:pt idx="7830">
                  <c:v>85</c:v>
                </c:pt>
                <c:pt idx="7831">
                  <c:v>86</c:v>
                </c:pt>
                <c:pt idx="7832">
                  <c:v>86</c:v>
                </c:pt>
                <c:pt idx="7833">
                  <c:v>86</c:v>
                </c:pt>
                <c:pt idx="7834">
                  <c:v>87</c:v>
                </c:pt>
                <c:pt idx="7835">
                  <c:v>87</c:v>
                </c:pt>
                <c:pt idx="7836">
                  <c:v>87</c:v>
                </c:pt>
                <c:pt idx="7837">
                  <c:v>87</c:v>
                </c:pt>
                <c:pt idx="7838">
                  <c:v>87</c:v>
                </c:pt>
                <c:pt idx="7839">
                  <c:v>87</c:v>
                </c:pt>
                <c:pt idx="7840">
                  <c:v>87</c:v>
                </c:pt>
                <c:pt idx="7841">
                  <c:v>87</c:v>
                </c:pt>
                <c:pt idx="7842">
                  <c:v>87</c:v>
                </c:pt>
                <c:pt idx="7843">
                  <c:v>87</c:v>
                </c:pt>
                <c:pt idx="7844">
                  <c:v>87</c:v>
                </c:pt>
                <c:pt idx="7845">
                  <c:v>87</c:v>
                </c:pt>
                <c:pt idx="7846">
                  <c:v>87</c:v>
                </c:pt>
                <c:pt idx="7847">
                  <c:v>87</c:v>
                </c:pt>
                <c:pt idx="7848">
                  <c:v>87</c:v>
                </c:pt>
                <c:pt idx="7849">
                  <c:v>87</c:v>
                </c:pt>
                <c:pt idx="7850">
                  <c:v>87</c:v>
                </c:pt>
                <c:pt idx="7851">
                  <c:v>87</c:v>
                </c:pt>
                <c:pt idx="7852">
                  <c:v>87</c:v>
                </c:pt>
                <c:pt idx="7853">
                  <c:v>87</c:v>
                </c:pt>
                <c:pt idx="7854">
                  <c:v>87</c:v>
                </c:pt>
                <c:pt idx="7855">
                  <c:v>87</c:v>
                </c:pt>
                <c:pt idx="7856">
                  <c:v>87</c:v>
                </c:pt>
                <c:pt idx="7857">
                  <c:v>87</c:v>
                </c:pt>
                <c:pt idx="7858">
                  <c:v>87</c:v>
                </c:pt>
                <c:pt idx="7859">
                  <c:v>87</c:v>
                </c:pt>
                <c:pt idx="7860">
                  <c:v>87</c:v>
                </c:pt>
                <c:pt idx="7861">
                  <c:v>87</c:v>
                </c:pt>
                <c:pt idx="7862">
                  <c:v>87</c:v>
                </c:pt>
                <c:pt idx="7863">
                  <c:v>87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101</c:v>
                </c:pt>
                <c:pt idx="7885">
                  <c:v>101</c:v>
                </c:pt>
                <c:pt idx="7886">
                  <c:v>101</c:v>
                </c:pt>
                <c:pt idx="7887">
                  <c:v>102</c:v>
                </c:pt>
                <c:pt idx="7888">
                  <c:v>102</c:v>
                </c:pt>
                <c:pt idx="7889">
                  <c:v>103</c:v>
                </c:pt>
                <c:pt idx="7890">
                  <c:v>102</c:v>
                </c:pt>
                <c:pt idx="7891">
                  <c:v>103</c:v>
                </c:pt>
                <c:pt idx="7892">
                  <c:v>102</c:v>
                </c:pt>
                <c:pt idx="7893">
                  <c:v>101</c:v>
                </c:pt>
                <c:pt idx="7894">
                  <c:v>102</c:v>
                </c:pt>
                <c:pt idx="7895">
                  <c:v>102</c:v>
                </c:pt>
                <c:pt idx="7896">
                  <c:v>102</c:v>
                </c:pt>
                <c:pt idx="7897">
                  <c:v>102</c:v>
                </c:pt>
                <c:pt idx="7898">
                  <c:v>102</c:v>
                </c:pt>
                <c:pt idx="7899">
                  <c:v>102</c:v>
                </c:pt>
                <c:pt idx="7900">
                  <c:v>102</c:v>
                </c:pt>
                <c:pt idx="7901">
                  <c:v>102</c:v>
                </c:pt>
                <c:pt idx="7902">
                  <c:v>102</c:v>
                </c:pt>
                <c:pt idx="7903">
                  <c:v>102</c:v>
                </c:pt>
                <c:pt idx="7904">
                  <c:v>102</c:v>
                </c:pt>
                <c:pt idx="7905">
                  <c:v>102</c:v>
                </c:pt>
                <c:pt idx="7906">
                  <c:v>102</c:v>
                </c:pt>
                <c:pt idx="7907">
                  <c:v>102</c:v>
                </c:pt>
                <c:pt idx="7908">
                  <c:v>102</c:v>
                </c:pt>
                <c:pt idx="7909">
                  <c:v>102</c:v>
                </c:pt>
                <c:pt idx="7910">
                  <c:v>102</c:v>
                </c:pt>
                <c:pt idx="7911">
                  <c:v>102</c:v>
                </c:pt>
                <c:pt idx="7912">
                  <c:v>102</c:v>
                </c:pt>
                <c:pt idx="7913">
                  <c:v>102</c:v>
                </c:pt>
                <c:pt idx="7914">
                  <c:v>102</c:v>
                </c:pt>
                <c:pt idx="7915">
                  <c:v>102</c:v>
                </c:pt>
                <c:pt idx="7916">
                  <c:v>102</c:v>
                </c:pt>
                <c:pt idx="7917">
                  <c:v>102</c:v>
                </c:pt>
                <c:pt idx="7918">
                  <c:v>102</c:v>
                </c:pt>
                <c:pt idx="7919">
                  <c:v>102</c:v>
                </c:pt>
                <c:pt idx="7920">
                  <c:v>102</c:v>
                </c:pt>
                <c:pt idx="7921">
                  <c:v>102</c:v>
                </c:pt>
                <c:pt idx="7922">
                  <c:v>102</c:v>
                </c:pt>
                <c:pt idx="7923">
                  <c:v>102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86</c:v>
                </c:pt>
                <c:pt idx="7947">
                  <c:v>86</c:v>
                </c:pt>
                <c:pt idx="7948">
                  <c:v>87</c:v>
                </c:pt>
                <c:pt idx="7949">
                  <c:v>87</c:v>
                </c:pt>
                <c:pt idx="7950">
                  <c:v>87</c:v>
                </c:pt>
                <c:pt idx="7951">
                  <c:v>88</c:v>
                </c:pt>
                <c:pt idx="7952">
                  <c:v>87</c:v>
                </c:pt>
                <c:pt idx="7953">
                  <c:v>88</c:v>
                </c:pt>
                <c:pt idx="7954">
                  <c:v>88</c:v>
                </c:pt>
                <c:pt idx="7955">
                  <c:v>88</c:v>
                </c:pt>
                <c:pt idx="7956">
                  <c:v>88</c:v>
                </c:pt>
                <c:pt idx="7957">
                  <c:v>88</c:v>
                </c:pt>
                <c:pt idx="7958">
                  <c:v>88</c:v>
                </c:pt>
                <c:pt idx="7959">
                  <c:v>88</c:v>
                </c:pt>
                <c:pt idx="7960">
                  <c:v>88</c:v>
                </c:pt>
                <c:pt idx="7961">
                  <c:v>88</c:v>
                </c:pt>
                <c:pt idx="7962">
                  <c:v>88</c:v>
                </c:pt>
                <c:pt idx="7963">
                  <c:v>88</c:v>
                </c:pt>
                <c:pt idx="7964">
                  <c:v>88</c:v>
                </c:pt>
                <c:pt idx="7965">
                  <c:v>88</c:v>
                </c:pt>
                <c:pt idx="7966">
                  <c:v>88</c:v>
                </c:pt>
                <c:pt idx="7967">
                  <c:v>88</c:v>
                </c:pt>
                <c:pt idx="7968">
                  <c:v>88</c:v>
                </c:pt>
                <c:pt idx="7969">
                  <c:v>88</c:v>
                </c:pt>
                <c:pt idx="7970">
                  <c:v>88</c:v>
                </c:pt>
                <c:pt idx="7971">
                  <c:v>88</c:v>
                </c:pt>
                <c:pt idx="7972">
                  <c:v>88</c:v>
                </c:pt>
                <c:pt idx="7973">
                  <c:v>88</c:v>
                </c:pt>
                <c:pt idx="7974">
                  <c:v>88</c:v>
                </c:pt>
                <c:pt idx="7975">
                  <c:v>88</c:v>
                </c:pt>
                <c:pt idx="7976">
                  <c:v>88</c:v>
                </c:pt>
                <c:pt idx="7977">
                  <c:v>88</c:v>
                </c:pt>
                <c:pt idx="7978">
                  <c:v>88</c:v>
                </c:pt>
                <c:pt idx="7979">
                  <c:v>88</c:v>
                </c:pt>
                <c:pt idx="7980">
                  <c:v>88</c:v>
                </c:pt>
                <c:pt idx="7981">
                  <c:v>88</c:v>
                </c:pt>
                <c:pt idx="7982">
                  <c:v>88</c:v>
                </c:pt>
                <c:pt idx="7983">
                  <c:v>88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113</c:v>
                </c:pt>
                <c:pt idx="8010">
                  <c:v>112</c:v>
                </c:pt>
                <c:pt idx="8011">
                  <c:v>115</c:v>
                </c:pt>
                <c:pt idx="8012">
                  <c:v>117</c:v>
                </c:pt>
                <c:pt idx="8013">
                  <c:v>115</c:v>
                </c:pt>
                <c:pt idx="8014">
                  <c:v>113</c:v>
                </c:pt>
                <c:pt idx="8015">
                  <c:v>112</c:v>
                </c:pt>
                <c:pt idx="8016">
                  <c:v>112</c:v>
                </c:pt>
                <c:pt idx="8017">
                  <c:v>112</c:v>
                </c:pt>
                <c:pt idx="8018">
                  <c:v>112</c:v>
                </c:pt>
                <c:pt idx="8019">
                  <c:v>112</c:v>
                </c:pt>
                <c:pt idx="8020">
                  <c:v>112</c:v>
                </c:pt>
                <c:pt idx="8021">
                  <c:v>112</c:v>
                </c:pt>
                <c:pt idx="8022">
                  <c:v>112</c:v>
                </c:pt>
                <c:pt idx="8023">
                  <c:v>112</c:v>
                </c:pt>
                <c:pt idx="8024">
                  <c:v>112</c:v>
                </c:pt>
                <c:pt idx="8025">
                  <c:v>112</c:v>
                </c:pt>
                <c:pt idx="8026">
                  <c:v>112</c:v>
                </c:pt>
                <c:pt idx="8027">
                  <c:v>112</c:v>
                </c:pt>
                <c:pt idx="8028">
                  <c:v>112</c:v>
                </c:pt>
                <c:pt idx="8029">
                  <c:v>112</c:v>
                </c:pt>
                <c:pt idx="8030">
                  <c:v>112</c:v>
                </c:pt>
                <c:pt idx="8031">
                  <c:v>112</c:v>
                </c:pt>
                <c:pt idx="8032">
                  <c:v>112</c:v>
                </c:pt>
                <c:pt idx="8033">
                  <c:v>112</c:v>
                </c:pt>
                <c:pt idx="8034">
                  <c:v>112</c:v>
                </c:pt>
                <c:pt idx="8035">
                  <c:v>112</c:v>
                </c:pt>
                <c:pt idx="8036">
                  <c:v>112</c:v>
                </c:pt>
                <c:pt idx="8037">
                  <c:v>112</c:v>
                </c:pt>
                <c:pt idx="8038">
                  <c:v>112</c:v>
                </c:pt>
                <c:pt idx="8039">
                  <c:v>112</c:v>
                </c:pt>
                <c:pt idx="8040">
                  <c:v>112</c:v>
                </c:pt>
                <c:pt idx="8041">
                  <c:v>112</c:v>
                </c:pt>
                <c:pt idx="8042">
                  <c:v>112</c:v>
                </c:pt>
                <c:pt idx="8043">
                  <c:v>112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108</c:v>
                </c:pt>
                <c:pt idx="8055">
                  <c:v>109</c:v>
                </c:pt>
                <c:pt idx="8056">
                  <c:v>108</c:v>
                </c:pt>
                <c:pt idx="8057">
                  <c:v>108</c:v>
                </c:pt>
                <c:pt idx="8058">
                  <c:v>107</c:v>
                </c:pt>
                <c:pt idx="8059">
                  <c:v>107</c:v>
                </c:pt>
                <c:pt idx="8060">
                  <c:v>108</c:v>
                </c:pt>
                <c:pt idx="8061">
                  <c:v>107</c:v>
                </c:pt>
                <c:pt idx="8062">
                  <c:v>106</c:v>
                </c:pt>
                <c:pt idx="8063">
                  <c:v>107</c:v>
                </c:pt>
                <c:pt idx="8064">
                  <c:v>108</c:v>
                </c:pt>
                <c:pt idx="8065">
                  <c:v>108</c:v>
                </c:pt>
                <c:pt idx="8066">
                  <c:v>108</c:v>
                </c:pt>
                <c:pt idx="8067">
                  <c:v>110</c:v>
                </c:pt>
                <c:pt idx="8068">
                  <c:v>110</c:v>
                </c:pt>
                <c:pt idx="8069">
                  <c:v>110</c:v>
                </c:pt>
                <c:pt idx="8070">
                  <c:v>109</c:v>
                </c:pt>
                <c:pt idx="8071">
                  <c:v>110</c:v>
                </c:pt>
                <c:pt idx="8072">
                  <c:v>111</c:v>
                </c:pt>
                <c:pt idx="8073">
                  <c:v>112</c:v>
                </c:pt>
                <c:pt idx="8074">
                  <c:v>111</c:v>
                </c:pt>
                <c:pt idx="8075">
                  <c:v>111</c:v>
                </c:pt>
                <c:pt idx="8076">
                  <c:v>111</c:v>
                </c:pt>
                <c:pt idx="8077">
                  <c:v>111</c:v>
                </c:pt>
                <c:pt idx="8078">
                  <c:v>111</c:v>
                </c:pt>
                <c:pt idx="8079">
                  <c:v>111</c:v>
                </c:pt>
                <c:pt idx="8080">
                  <c:v>111</c:v>
                </c:pt>
                <c:pt idx="8081">
                  <c:v>111</c:v>
                </c:pt>
                <c:pt idx="8082">
                  <c:v>111</c:v>
                </c:pt>
                <c:pt idx="8083">
                  <c:v>111</c:v>
                </c:pt>
                <c:pt idx="8084">
                  <c:v>111</c:v>
                </c:pt>
                <c:pt idx="8085">
                  <c:v>111</c:v>
                </c:pt>
                <c:pt idx="8086">
                  <c:v>111</c:v>
                </c:pt>
                <c:pt idx="8087">
                  <c:v>111</c:v>
                </c:pt>
                <c:pt idx="8088">
                  <c:v>111</c:v>
                </c:pt>
                <c:pt idx="8089">
                  <c:v>111</c:v>
                </c:pt>
                <c:pt idx="8090">
                  <c:v>111</c:v>
                </c:pt>
                <c:pt idx="8091">
                  <c:v>111</c:v>
                </c:pt>
                <c:pt idx="8092">
                  <c:v>111</c:v>
                </c:pt>
                <c:pt idx="8093">
                  <c:v>111</c:v>
                </c:pt>
                <c:pt idx="8094">
                  <c:v>111</c:v>
                </c:pt>
                <c:pt idx="8095">
                  <c:v>111</c:v>
                </c:pt>
                <c:pt idx="8096">
                  <c:v>111</c:v>
                </c:pt>
                <c:pt idx="8097">
                  <c:v>111</c:v>
                </c:pt>
                <c:pt idx="8098">
                  <c:v>111</c:v>
                </c:pt>
                <c:pt idx="8099">
                  <c:v>111</c:v>
                </c:pt>
                <c:pt idx="8100">
                  <c:v>111</c:v>
                </c:pt>
                <c:pt idx="8101">
                  <c:v>111</c:v>
                </c:pt>
                <c:pt idx="8102">
                  <c:v>111</c:v>
                </c:pt>
                <c:pt idx="8103">
                  <c:v>111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103</c:v>
                </c:pt>
                <c:pt idx="8115">
                  <c:v>103</c:v>
                </c:pt>
                <c:pt idx="8116">
                  <c:v>104</c:v>
                </c:pt>
                <c:pt idx="8117">
                  <c:v>104</c:v>
                </c:pt>
                <c:pt idx="8118">
                  <c:v>103</c:v>
                </c:pt>
                <c:pt idx="8119">
                  <c:v>103</c:v>
                </c:pt>
                <c:pt idx="8120">
                  <c:v>102</c:v>
                </c:pt>
                <c:pt idx="8121">
                  <c:v>102</c:v>
                </c:pt>
                <c:pt idx="8122">
                  <c:v>104</c:v>
                </c:pt>
                <c:pt idx="8123">
                  <c:v>104</c:v>
                </c:pt>
                <c:pt idx="8124">
                  <c:v>102</c:v>
                </c:pt>
                <c:pt idx="8125">
                  <c:v>103</c:v>
                </c:pt>
                <c:pt idx="8126">
                  <c:v>102</c:v>
                </c:pt>
                <c:pt idx="8127">
                  <c:v>103</c:v>
                </c:pt>
                <c:pt idx="8128">
                  <c:v>105</c:v>
                </c:pt>
                <c:pt idx="8129">
                  <c:v>105</c:v>
                </c:pt>
                <c:pt idx="8130">
                  <c:v>104</c:v>
                </c:pt>
                <c:pt idx="8131">
                  <c:v>105</c:v>
                </c:pt>
                <c:pt idx="8132">
                  <c:v>105</c:v>
                </c:pt>
                <c:pt idx="8133">
                  <c:v>105</c:v>
                </c:pt>
                <c:pt idx="8134">
                  <c:v>104</c:v>
                </c:pt>
                <c:pt idx="8135">
                  <c:v>104</c:v>
                </c:pt>
                <c:pt idx="8136">
                  <c:v>104</c:v>
                </c:pt>
                <c:pt idx="8137">
                  <c:v>104</c:v>
                </c:pt>
                <c:pt idx="8138">
                  <c:v>104</c:v>
                </c:pt>
                <c:pt idx="8139">
                  <c:v>104</c:v>
                </c:pt>
                <c:pt idx="8140">
                  <c:v>104</c:v>
                </c:pt>
                <c:pt idx="8141">
                  <c:v>104</c:v>
                </c:pt>
                <c:pt idx="8142">
                  <c:v>104</c:v>
                </c:pt>
                <c:pt idx="8143">
                  <c:v>104</c:v>
                </c:pt>
                <c:pt idx="8144">
                  <c:v>104</c:v>
                </c:pt>
                <c:pt idx="8145">
                  <c:v>104</c:v>
                </c:pt>
                <c:pt idx="8146">
                  <c:v>104</c:v>
                </c:pt>
                <c:pt idx="8147">
                  <c:v>104</c:v>
                </c:pt>
                <c:pt idx="8148">
                  <c:v>104</c:v>
                </c:pt>
                <c:pt idx="8149">
                  <c:v>104</c:v>
                </c:pt>
                <c:pt idx="8150">
                  <c:v>104</c:v>
                </c:pt>
                <c:pt idx="8151">
                  <c:v>104</c:v>
                </c:pt>
                <c:pt idx="8152">
                  <c:v>104</c:v>
                </c:pt>
                <c:pt idx="8153">
                  <c:v>104</c:v>
                </c:pt>
                <c:pt idx="8154">
                  <c:v>104</c:v>
                </c:pt>
                <c:pt idx="8155">
                  <c:v>104</c:v>
                </c:pt>
                <c:pt idx="8156">
                  <c:v>104</c:v>
                </c:pt>
                <c:pt idx="8157">
                  <c:v>104</c:v>
                </c:pt>
                <c:pt idx="8158">
                  <c:v>104</c:v>
                </c:pt>
                <c:pt idx="8159">
                  <c:v>104</c:v>
                </c:pt>
                <c:pt idx="8160">
                  <c:v>104</c:v>
                </c:pt>
                <c:pt idx="8161">
                  <c:v>104</c:v>
                </c:pt>
                <c:pt idx="8162">
                  <c:v>104</c:v>
                </c:pt>
                <c:pt idx="8163">
                  <c:v>104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85</c:v>
                </c:pt>
                <c:pt idx="8191">
                  <c:v>86</c:v>
                </c:pt>
                <c:pt idx="8192">
                  <c:v>87</c:v>
                </c:pt>
                <c:pt idx="8193">
                  <c:v>89</c:v>
                </c:pt>
                <c:pt idx="8194">
                  <c:v>89</c:v>
                </c:pt>
                <c:pt idx="8195">
                  <c:v>89</c:v>
                </c:pt>
                <c:pt idx="8196">
                  <c:v>89</c:v>
                </c:pt>
                <c:pt idx="8197">
                  <c:v>89</c:v>
                </c:pt>
                <c:pt idx="8198">
                  <c:v>89</c:v>
                </c:pt>
                <c:pt idx="8199">
                  <c:v>89</c:v>
                </c:pt>
                <c:pt idx="8200">
                  <c:v>89</c:v>
                </c:pt>
                <c:pt idx="8201">
                  <c:v>89</c:v>
                </c:pt>
                <c:pt idx="8202">
                  <c:v>89</c:v>
                </c:pt>
                <c:pt idx="8203">
                  <c:v>89</c:v>
                </c:pt>
                <c:pt idx="8204">
                  <c:v>89</c:v>
                </c:pt>
                <c:pt idx="8205">
                  <c:v>89</c:v>
                </c:pt>
                <c:pt idx="8206">
                  <c:v>89</c:v>
                </c:pt>
                <c:pt idx="8207">
                  <c:v>89</c:v>
                </c:pt>
                <c:pt idx="8208">
                  <c:v>89</c:v>
                </c:pt>
                <c:pt idx="8209">
                  <c:v>89</c:v>
                </c:pt>
                <c:pt idx="8210">
                  <c:v>89</c:v>
                </c:pt>
                <c:pt idx="8211">
                  <c:v>89</c:v>
                </c:pt>
                <c:pt idx="8212">
                  <c:v>89</c:v>
                </c:pt>
                <c:pt idx="8213">
                  <c:v>89</c:v>
                </c:pt>
                <c:pt idx="8214">
                  <c:v>89</c:v>
                </c:pt>
                <c:pt idx="8215">
                  <c:v>89</c:v>
                </c:pt>
                <c:pt idx="8216">
                  <c:v>89</c:v>
                </c:pt>
                <c:pt idx="8217">
                  <c:v>89</c:v>
                </c:pt>
                <c:pt idx="8218">
                  <c:v>89</c:v>
                </c:pt>
                <c:pt idx="8219">
                  <c:v>89</c:v>
                </c:pt>
                <c:pt idx="8220">
                  <c:v>89</c:v>
                </c:pt>
                <c:pt idx="8221">
                  <c:v>89</c:v>
                </c:pt>
                <c:pt idx="8222">
                  <c:v>89</c:v>
                </c:pt>
                <c:pt idx="8223">
                  <c:v>89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104</c:v>
                </c:pt>
                <c:pt idx="8251">
                  <c:v>104</c:v>
                </c:pt>
                <c:pt idx="8252">
                  <c:v>105</c:v>
                </c:pt>
                <c:pt idx="8253">
                  <c:v>-10</c:v>
                </c:pt>
                <c:pt idx="8254">
                  <c:v>106</c:v>
                </c:pt>
                <c:pt idx="8255">
                  <c:v>106</c:v>
                </c:pt>
                <c:pt idx="8256">
                  <c:v>106</c:v>
                </c:pt>
                <c:pt idx="8257">
                  <c:v>106</c:v>
                </c:pt>
                <c:pt idx="8258">
                  <c:v>106</c:v>
                </c:pt>
                <c:pt idx="8259">
                  <c:v>106</c:v>
                </c:pt>
                <c:pt idx="8260">
                  <c:v>106</c:v>
                </c:pt>
                <c:pt idx="8261">
                  <c:v>106</c:v>
                </c:pt>
                <c:pt idx="8262">
                  <c:v>106</c:v>
                </c:pt>
                <c:pt idx="8263">
                  <c:v>106</c:v>
                </c:pt>
                <c:pt idx="8264">
                  <c:v>106</c:v>
                </c:pt>
                <c:pt idx="8265">
                  <c:v>106</c:v>
                </c:pt>
                <c:pt idx="8266">
                  <c:v>106</c:v>
                </c:pt>
                <c:pt idx="8267">
                  <c:v>106</c:v>
                </c:pt>
                <c:pt idx="8268">
                  <c:v>106</c:v>
                </c:pt>
                <c:pt idx="8269">
                  <c:v>106</c:v>
                </c:pt>
                <c:pt idx="8270">
                  <c:v>106</c:v>
                </c:pt>
                <c:pt idx="8271">
                  <c:v>106</c:v>
                </c:pt>
                <c:pt idx="8272">
                  <c:v>106</c:v>
                </c:pt>
                <c:pt idx="8273">
                  <c:v>106</c:v>
                </c:pt>
                <c:pt idx="8274">
                  <c:v>106</c:v>
                </c:pt>
                <c:pt idx="8275">
                  <c:v>106</c:v>
                </c:pt>
                <c:pt idx="8276">
                  <c:v>106</c:v>
                </c:pt>
                <c:pt idx="8277">
                  <c:v>106</c:v>
                </c:pt>
                <c:pt idx="8278">
                  <c:v>106</c:v>
                </c:pt>
                <c:pt idx="8279">
                  <c:v>106</c:v>
                </c:pt>
                <c:pt idx="8280">
                  <c:v>106</c:v>
                </c:pt>
                <c:pt idx="8281">
                  <c:v>106</c:v>
                </c:pt>
                <c:pt idx="8282">
                  <c:v>106</c:v>
                </c:pt>
                <c:pt idx="8283">
                  <c:v>106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75</c:v>
                </c:pt>
                <c:pt idx="8305">
                  <c:v>75</c:v>
                </c:pt>
                <c:pt idx="8306">
                  <c:v>-10</c:v>
                </c:pt>
                <c:pt idx="8307">
                  <c:v>-10</c:v>
                </c:pt>
                <c:pt idx="8308">
                  <c:v>75</c:v>
                </c:pt>
                <c:pt idx="8309">
                  <c:v>-10</c:v>
                </c:pt>
                <c:pt idx="8310">
                  <c:v>-10</c:v>
                </c:pt>
                <c:pt idx="8311">
                  <c:v>-10</c:v>
                </c:pt>
                <c:pt idx="8312">
                  <c:v>0</c:v>
                </c:pt>
                <c:pt idx="8313">
                  <c:v>-10</c:v>
                </c:pt>
                <c:pt idx="8314">
                  <c:v>-10</c:v>
                </c:pt>
                <c:pt idx="8315">
                  <c:v>-10</c:v>
                </c:pt>
                <c:pt idx="8316">
                  <c:v>-10</c:v>
                </c:pt>
                <c:pt idx="8317">
                  <c:v>-10</c:v>
                </c:pt>
                <c:pt idx="8318">
                  <c:v>-10</c:v>
                </c:pt>
                <c:pt idx="8319">
                  <c:v>-10</c:v>
                </c:pt>
                <c:pt idx="8320">
                  <c:v>-10</c:v>
                </c:pt>
                <c:pt idx="8321">
                  <c:v>-10</c:v>
                </c:pt>
                <c:pt idx="8322">
                  <c:v>-10</c:v>
                </c:pt>
                <c:pt idx="8323">
                  <c:v>-10</c:v>
                </c:pt>
                <c:pt idx="8324">
                  <c:v>-10</c:v>
                </c:pt>
                <c:pt idx="8325">
                  <c:v>-10</c:v>
                </c:pt>
                <c:pt idx="8326">
                  <c:v>-10</c:v>
                </c:pt>
                <c:pt idx="8327">
                  <c:v>-10</c:v>
                </c:pt>
                <c:pt idx="8328">
                  <c:v>-10</c:v>
                </c:pt>
                <c:pt idx="8329">
                  <c:v>-10</c:v>
                </c:pt>
                <c:pt idx="8330">
                  <c:v>-10</c:v>
                </c:pt>
                <c:pt idx="8331">
                  <c:v>-10</c:v>
                </c:pt>
                <c:pt idx="8332">
                  <c:v>-10</c:v>
                </c:pt>
                <c:pt idx="8333">
                  <c:v>-10</c:v>
                </c:pt>
                <c:pt idx="8334">
                  <c:v>-10</c:v>
                </c:pt>
                <c:pt idx="8335">
                  <c:v>-10</c:v>
                </c:pt>
                <c:pt idx="8336">
                  <c:v>-10</c:v>
                </c:pt>
                <c:pt idx="8337">
                  <c:v>-10</c:v>
                </c:pt>
                <c:pt idx="8338">
                  <c:v>-10</c:v>
                </c:pt>
                <c:pt idx="8339">
                  <c:v>-10</c:v>
                </c:pt>
                <c:pt idx="8340">
                  <c:v>-10</c:v>
                </c:pt>
                <c:pt idx="8341">
                  <c:v>-10</c:v>
                </c:pt>
                <c:pt idx="8342">
                  <c:v>-10</c:v>
                </c:pt>
                <c:pt idx="8343">
                  <c:v>-10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110</c:v>
                </c:pt>
                <c:pt idx="8370">
                  <c:v>110</c:v>
                </c:pt>
                <c:pt idx="8371">
                  <c:v>111</c:v>
                </c:pt>
                <c:pt idx="8372">
                  <c:v>113</c:v>
                </c:pt>
                <c:pt idx="8373">
                  <c:v>114</c:v>
                </c:pt>
                <c:pt idx="8374">
                  <c:v>116</c:v>
                </c:pt>
                <c:pt idx="8375">
                  <c:v>115</c:v>
                </c:pt>
                <c:pt idx="8376">
                  <c:v>115</c:v>
                </c:pt>
                <c:pt idx="8377">
                  <c:v>115</c:v>
                </c:pt>
                <c:pt idx="8378">
                  <c:v>115</c:v>
                </c:pt>
                <c:pt idx="8379">
                  <c:v>115</c:v>
                </c:pt>
                <c:pt idx="8380">
                  <c:v>115</c:v>
                </c:pt>
                <c:pt idx="8381">
                  <c:v>115</c:v>
                </c:pt>
                <c:pt idx="8382">
                  <c:v>115</c:v>
                </c:pt>
                <c:pt idx="8383">
                  <c:v>115</c:v>
                </c:pt>
                <c:pt idx="8384">
                  <c:v>115</c:v>
                </c:pt>
                <c:pt idx="8385">
                  <c:v>115</c:v>
                </c:pt>
                <c:pt idx="8386">
                  <c:v>115</c:v>
                </c:pt>
                <c:pt idx="8387">
                  <c:v>115</c:v>
                </c:pt>
                <c:pt idx="8388">
                  <c:v>115</c:v>
                </c:pt>
                <c:pt idx="8389">
                  <c:v>115</c:v>
                </c:pt>
                <c:pt idx="8390">
                  <c:v>115</c:v>
                </c:pt>
                <c:pt idx="8391">
                  <c:v>115</c:v>
                </c:pt>
                <c:pt idx="8392">
                  <c:v>115</c:v>
                </c:pt>
                <c:pt idx="8393">
                  <c:v>115</c:v>
                </c:pt>
                <c:pt idx="8394">
                  <c:v>115</c:v>
                </c:pt>
                <c:pt idx="8395">
                  <c:v>115</c:v>
                </c:pt>
                <c:pt idx="8396">
                  <c:v>115</c:v>
                </c:pt>
                <c:pt idx="8397">
                  <c:v>115</c:v>
                </c:pt>
                <c:pt idx="8398">
                  <c:v>115</c:v>
                </c:pt>
                <c:pt idx="8399">
                  <c:v>115</c:v>
                </c:pt>
                <c:pt idx="8400">
                  <c:v>115</c:v>
                </c:pt>
                <c:pt idx="8401">
                  <c:v>115</c:v>
                </c:pt>
                <c:pt idx="8402">
                  <c:v>115</c:v>
                </c:pt>
                <c:pt idx="8403">
                  <c:v>115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84</c:v>
                </c:pt>
                <c:pt idx="8426">
                  <c:v>85</c:v>
                </c:pt>
                <c:pt idx="8427">
                  <c:v>85</c:v>
                </c:pt>
                <c:pt idx="8428">
                  <c:v>84</c:v>
                </c:pt>
                <c:pt idx="8429">
                  <c:v>84</c:v>
                </c:pt>
                <c:pt idx="8430">
                  <c:v>85</c:v>
                </c:pt>
                <c:pt idx="8431">
                  <c:v>85</c:v>
                </c:pt>
                <c:pt idx="8432">
                  <c:v>85</c:v>
                </c:pt>
                <c:pt idx="8433">
                  <c:v>87</c:v>
                </c:pt>
                <c:pt idx="8434">
                  <c:v>87</c:v>
                </c:pt>
                <c:pt idx="8435">
                  <c:v>87</c:v>
                </c:pt>
                <c:pt idx="8436">
                  <c:v>87</c:v>
                </c:pt>
                <c:pt idx="8437">
                  <c:v>87</c:v>
                </c:pt>
                <c:pt idx="8438">
                  <c:v>87</c:v>
                </c:pt>
                <c:pt idx="8439">
                  <c:v>87</c:v>
                </c:pt>
                <c:pt idx="8440">
                  <c:v>87</c:v>
                </c:pt>
                <c:pt idx="8441">
                  <c:v>87</c:v>
                </c:pt>
                <c:pt idx="8442">
                  <c:v>87</c:v>
                </c:pt>
                <c:pt idx="8443">
                  <c:v>87</c:v>
                </c:pt>
                <c:pt idx="8444">
                  <c:v>87</c:v>
                </c:pt>
                <c:pt idx="8445">
                  <c:v>87</c:v>
                </c:pt>
                <c:pt idx="8446">
                  <c:v>87</c:v>
                </c:pt>
                <c:pt idx="8447">
                  <c:v>87</c:v>
                </c:pt>
                <c:pt idx="8448">
                  <c:v>87</c:v>
                </c:pt>
                <c:pt idx="8449">
                  <c:v>87</c:v>
                </c:pt>
                <c:pt idx="8450">
                  <c:v>87</c:v>
                </c:pt>
                <c:pt idx="8451">
                  <c:v>87</c:v>
                </c:pt>
                <c:pt idx="8452">
                  <c:v>87</c:v>
                </c:pt>
                <c:pt idx="8453">
                  <c:v>87</c:v>
                </c:pt>
                <c:pt idx="8454">
                  <c:v>87</c:v>
                </c:pt>
                <c:pt idx="8455">
                  <c:v>87</c:v>
                </c:pt>
                <c:pt idx="8456">
                  <c:v>87</c:v>
                </c:pt>
                <c:pt idx="8457">
                  <c:v>87</c:v>
                </c:pt>
                <c:pt idx="8458">
                  <c:v>87</c:v>
                </c:pt>
                <c:pt idx="8459">
                  <c:v>87</c:v>
                </c:pt>
                <c:pt idx="8460">
                  <c:v>87</c:v>
                </c:pt>
                <c:pt idx="8461">
                  <c:v>87</c:v>
                </c:pt>
                <c:pt idx="8462">
                  <c:v>87</c:v>
                </c:pt>
                <c:pt idx="8463">
                  <c:v>87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103</c:v>
                </c:pt>
                <c:pt idx="8482">
                  <c:v>103</c:v>
                </c:pt>
                <c:pt idx="8483">
                  <c:v>103</c:v>
                </c:pt>
                <c:pt idx="8484">
                  <c:v>104</c:v>
                </c:pt>
                <c:pt idx="8485">
                  <c:v>104</c:v>
                </c:pt>
                <c:pt idx="8486">
                  <c:v>104</c:v>
                </c:pt>
                <c:pt idx="8487">
                  <c:v>105</c:v>
                </c:pt>
                <c:pt idx="8488">
                  <c:v>105</c:v>
                </c:pt>
                <c:pt idx="8489">
                  <c:v>105</c:v>
                </c:pt>
                <c:pt idx="8490">
                  <c:v>106</c:v>
                </c:pt>
                <c:pt idx="8491">
                  <c:v>105</c:v>
                </c:pt>
                <c:pt idx="8492">
                  <c:v>105</c:v>
                </c:pt>
                <c:pt idx="8493">
                  <c:v>104</c:v>
                </c:pt>
                <c:pt idx="8494">
                  <c:v>104</c:v>
                </c:pt>
                <c:pt idx="8495">
                  <c:v>103</c:v>
                </c:pt>
                <c:pt idx="8496">
                  <c:v>103</c:v>
                </c:pt>
                <c:pt idx="8497">
                  <c:v>103</c:v>
                </c:pt>
                <c:pt idx="8498">
                  <c:v>103</c:v>
                </c:pt>
                <c:pt idx="8499">
                  <c:v>103</c:v>
                </c:pt>
                <c:pt idx="8500">
                  <c:v>103</c:v>
                </c:pt>
                <c:pt idx="8501">
                  <c:v>103</c:v>
                </c:pt>
                <c:pt idx="8502">
                  <c:v>103</c:v>
                </c:pt>
                <c:pt idx="8503">
                  <c:v>103</c:v>
                </c:pt>
                <c:pt idx="8504">
                  <c:v>103</c:v>
                </c:pt>
                <c:pt idx="8505">
                  <c:v>103</c:v>
                </c:pt>
                <c:pt idx="8506">
                  <c:v>103</c:v>
                </c:pt>
                <c:pt idx="8507">
                  <c:v>103</c:v>
                </c:pt>
                <c:pt idx="8508">
                  <c:v>103</c:v>
                </c:pt>
                <c:pt idx="8509">
                  <c:v>103</c:v>
                </c:pt>
                <c:pt idx="8510">
                  <c:v>103</c:v>
                </c:pt>
                <c:pt idx="8511">
                  <c:v>103</c:v>
                </c:pt>
                <c:pt idx="8512">
                  <c:v>103</c:v>
                </c:pt>
                <c:pt idx="8513">
                  <c:v>103</c:v>
                </c:pt>
                <c:pt idx="8514">
                  <c:v>103</c:v>
                </c:pt>
                <c:pt idx="8515">
                  <c:v>103</c:v>
                </c:pt>
                <c:pt idx="8516">
                  <c:v>103</c:v>
                </c:pt>
                <c:pt idx="8517">
                  <c:v>103</c:v>
                </c:pt>
                <c:pt idx="8518">
                  <c:v>103</c:v>
                </c:pt>
                <c:pt idx="8519">
                  <c:v>103</c:v>
                </c:pt>
                <c:pt idx="8520">
                  <c:v>103</c:v>
                </c:pt>
                <c:pt idx="8521">
                  <c:v>103</c:v>
                </c:pt>
                <c:pt idx="8522">
                  <c:v>103</c:v>
                </c:pt>
                <c:pt idx="8523">
                  <c:v>103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88</c:v>
                </c:pt>
                <c:pt idx="8539">
                  <c:v>88</c:v>
                </c:pt>
                <c:pt idx="8540">
                  <c:v>87</c:v>
                </c:pt>
                <c:pt idx="8541">
                  <c:v>87</c:v>
                </c:pt>
                <c:pt idx="8542">
                  <c:v>87</c:v>
                </c:pt>
                <c:pt idx="8543">
                  <c:v>87</c:v>
                </c:pt>
                <c:pt idx="8544">
                  <c:v>87</c:v>
                </c:pt>
                <c:pt idx="8545">
                  <c:v>87</c:v>
                </c:pt>
                <c:pt idx="8546">
                  <c:v>88</c:v>
                </c:pt>
                <c:pt idx="8547">
                  <c:v>88</c:v>
                </c:pt>
                <c:pt idx="8548">
                  <c:v>88</c:v>
                </c:pt>
                <c:pt idx="8549">
                  <c:v>87</c:v>
                </c:pt>
                <c:pt idx="8550">
                  <c:v>88</c:v>
                </c:pt>
                <c:pt idx="8551">
                  <c:v>88</c:v>
                </c:pt>
                <c:pt idx="8552">
                  <c:v>89</c:v>
                </c:pt>
                <c:pt idx="8553">
                  <c:v>90</c:v>
                </c:pt>
                <c:pt idx="8554">
                  <c:v>91</c:v>
                </c:pt>
                <c:pt idx="8555">
                  <c:v>92</c:v>
                </c:pt>
                <c:pt idx="8556">
                  <c:v>92</c:v>
                </c:pt>
                <c:pt idx="8557">
                  <c:v>92</c:v>
                </c:pt>
                <c:pt idx="8558">
                  <c:v>92</c:v>
                </c:pt>
                <c:pt idx="8559">
                  <c:v>92</c:v>
                </c:pt>
                <c:pt idx="8560">
                  <c:v>92</c:v>
                </c:pt>
                <c:pt idx="8561">
                  <c:v>92</c:v>
                </c:pt>
                <c:pt idx="8562">
                  <c:v>92</c:v>
                </c:pt>
                <c:pt idx="8563">
                  <c:v>92</c:v>
                </c:pt>
                <c:pt idx="8564">
                  <c:v>92</c:v>
                </c:pt>
                <c:pt idx="8565">
                  <c:v>92</c:v>
                </c:pt>
                <c:pt idx="8566">
                  <c:v>92</c:v>
                </c:pt>
                <c:pt idx="8567">
                  <c:v>92</c:v>
                </c:pt>
                <c:pt idx="8568">
                  <c:v>92</c:v>
                </c:pt>
                <c:pt idx="8569">
                  <c:v>92</c:v>
                </c:pt>
                <c:pt idx="8570">
                  <c:v>92</c:v>
                </c:pt>
                <c:pt idx="8571">
                  <c:v>92</c:v>
                </c:pt>
                <c:pt idx="8572">
                  <c:v>92</c:v>
                </c:pt>
                <c:pt idx="8573">
                  <c:v>92</c:v>
                </c:pt>
                <c:pt idx="8574">
                  <c:v>92</c:v>
                </c:pt>
                <c:pt idx="8575">
                  <c:v>92</c:v>
                </c:pt>
                <c:pt idx="8576">
                  <c:v>92</c:v>
                </c:pt>
                <c:pt idx="8577">
                  <c:v>92</c:v>
                </c:pt>
                <c:pt idx="8578">
                  <c:v>92</c:v>
                </c:pt>
                <c:pt idx="8579">
                  <c:v>92</c:v>
                </c:pt>
                <c:pt idx="8580">
                  <c:v>92</c:v>
                </c:pt>
                <c:pt idx="8581">
                  <c:v>92</c:v>
                </c:pt>
                <c:pt idx="8582">
                  <c:v>92</c:v>
                </c:pt>
                <c:pt idx="8583">
                  <c:v>92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68</c:v>
                </c:pt>
                <c:pt idx="8599">
                  <c:v>67</c:v>
                </c:pt>
                <c:pt idx="8600">
                  <c:v>68</c:v>
                </c:pt>
                <c:pt idx="8601">
                  <c:v>68</c:v>
                </c:pt>
                <c:pt idx="8602">
                  <c:v>68</c:v>
                </c:pt>
                <c:pt idx="8603">
                  <c:v>68</c:v>
                </c:pt>
                <c:pt idx="8604">
                  <c:v>69</c:v>
                </c:pt>
                <c:pt idx="8605">
                  <c:v>71</c:v>
                </c:pt>
                <c:pt idx="8606">
                  <c:v>71</c:v>
                </c:pt>
                <c:pt idx="8607">
                  <c:v>74</c:v>
                </c:pt>
                <c:pt idx="8608">
                  <c:v>75</c:v>
                </c:pt>
                <c:pt idx="8609">
                  <c:v>76</c:v>
                </c:pt>
                <c:pt idx="8610">
                  <c:v>76</c:v>
                </c:pt>
                <c:pt idx="8611">
                  <c:v>77</c:v>
                </c:pt>
                <c:pt idx="8612">
                  <c:v>77</c:v>
                </c:pt>
                <c:pt idx="8613">
                  <c:v>78</c:v>
                </c:pt>
                <c:pt idx="8614">
                  <c:v>78</c:v>
                </c:pt>
                <c:pt idx="8615">
                  <c:v>78</c:v>
                </c:pt>
                <c:pt idx="8616">
                  <c:v>78</c:v>
                </c:pt>
                <c:pt idx="8617">
                  <c:v>78</c:v>
                </c:pt>
                <c:pt idx="8618">
                  <c:v>78</c:v>
                </c:pt>
                <c:pt idx="8619">
                  <c:v>78</c:v>
                </c:pt>
                <c:pt idx="8620">
                  <c:v>78</c:v>
                </c:pt>
                <c:pt idx="8621">
                  <c:v>78</c:v>
                </c:pt>
                <c:pt idx="8622">
                  <c:v>78</c:v>
                </c:pt>
                <c:pt idx="8623">
                  <c:v>78</c:v>
                </c:pt>
                <c:pt idx="8624">
                  <c:v>78</c:v>
                </c:pt>
                <c:pt idx="8625">
                  <c:v>78</c:v>
                </c:pt>
                <c:pt idx="8626">
                  <c:v>78</c:v>
                </c:pt>
                <c:pt idx="8627">
                  <c:v>78</c:v>
                </c:pt>
                <c:pt idx="8628">
                  <c:v>78</c:v>
                </c:pt>
                <c:pt idx="8629">
                  <c:v>78</c:v>
                </c:pt>
                <c:pt idx="8630">
                  <c:v>78</c:v>
                </c:pt>
                <c:pt idx="8631">
                  <c:v>78</c:v>
                </c:pt>
                <c:pt idx="8632">
                  <c:v>78</c:v>
                </c:pt>
                <c:pt idx="8633">
                  <c:v>78</c:v>
                </c:pt>
                <c:pt idx="8634">
                  <c:v>78</c:v>
                </c:pt>
                <c:pt idx="8635">
                  <c:v>78</c:v>
                </c:pt>
                <c:pt idx="8636">
                  <c:v>78</c:v>
                </c:pt>
                <c:pt idx="8637">
                  <c:v>78</c:v>
                </c:pt>
                <c:pt idx="8638">
                  <c:v>78</c:v>
                </c:pt>
                <c:pt idx="8639">
                  <c:v>78</c:v>
                </c:pt>
                <c:pt idx="8640">
                  <c:v>78</c:v>
                </c:pt>
                <c:pt idx="8641">
                  <c:v>78</c:v>
                </c:pt>
                <c:pt idx="8642">
                  <c:v>78</c:v>
                </c:pt>
                <c:pt idx="8643">
                  <c:v>78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121</c:v>
                </c:pt>
                <c:pt idx="8670">
                  <c:v>121</c:v>
                </c:pt>
                <c:pt idx="8671">
                  <c:v>120</c:v>
                </c:pt>
                <c:pt idx="8672">
                  <c:v>119</c:v>
                </c:pt>
                <c:pt idx="8673">
                  <c:v>118</c:v>
                </c:pt>
                <c:pt idx="8674">
                  <c:v>117</c:v>
                </c:pt>
                <c:pt idx="8675">
                  <c:v>117</c:v>
                </c:pt>
                <c:pt idx="8676">
                  <c:v>117</c:v>
                </c:pt>
                <c:pt idx="8677">
                  <c:v>117</c:v>
                </c:pt>
                <c:pt idx="8678">
                  <c:v>117</c:v>
                </c:pt>
                <c:pt idx="8679">
                  <c:v>117</c:v>
                </c:pt>
                <c:pt idx="8680">
                  <c:v>117</c:v>
                </c:pt>
                <c:pt idx="8681">
                  <c:v>117</c:v>
                </c:pt>
                <c:pt idx="8682">
                  <c:v>117</c:v>
                </c:pt>
                <c:pt idx="8683">
                  <c:v>117</c:v>
                </c:pt>
                <c:pt idx="8684">
                  <c:v>117</c:v>
                </c:pt>
                <c:pt idx="8685">
                  <c:v>117</c:v>
                </c:pt>
                <c:pt idx="8686">
                  <c:v>117</c:v>
                </c:pt>
                <c:pt idx="8687">
                  <c:v>117</c:v>
                </c:pt>
                <c:pt idx="8688">
                  <c:v>117</c:v>
                </c:pt>
                <c:pt idx="8689">
                  <c:v>117</c:v>
                </c:pt>
                <c:pt idx="8690">
                  <c:v>117</c:v>
                </c:pt>
                <c:pt idx="8691">
                  <c:v>117</c:v>
                </c:pt>
                <c:pt idx="8692">
                  <c:v>117</c:v>
                </c:pt>
                <c:pt idx="8693">
                  <c:v>117</c:v>
                </c:pt>
                <c:pt idx="8694">
                  <c:v>117</c:v>
                </c:pt>
                <c:pt idx="8695">
                  <c:v>117</c:v>
                </c:pt>
                <c:pt idx="8696">
                  <c:v>117</c:v>
                </c:pt>
                <c:pt idx="8697">
                  <c:v>117</c:v>
                </c:pt>
                <c:pt idx="8698">
                  <c:v>117</c:v>
                </c:pt>
                <c:pt idx="8699">
                  <c:v>117</c:v>
                </c:pt>
                <c:pt idx="8700">
                  <c:v>117</c:v>
                </c:pt>
                <c:pt idx="8701">
                  <c:v>117</c:v>
                </c:pt>
                <c:pt idx="8702">
                  <c:v>117</c:v>
                </c:pt>
                <c:pt idx="8703">
                  <c:v>117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113</c:v>
                </c:pt>
                <c:pt idx="8730">
                  <c:v>113</c:v>
                </c:pt>
                <c:pt idx="8731">
                  <c:v>113</c:v>
                </c:pt>
                <c:pt idx="8732">
                  <c:v>114</c:v>
                </c:pt>
                <c:pt idx="8733">
                  <c:v>114</c:v>
                </c:pt>
                <c:pt idx="8734">
                  <c:v>113</c:v>
                </c:pt>
                <c:pt idx="8735">
                  <c:v>113</c:v>
                </c:pt>
                <c:pt idx="8736">
                  <c:v>113</c:v>
                </c:pt>
                <c:pt idx="8737">
                  <c:v>113</c:v>
                </c:pt>
                <c:pt idx="8738">
                  <c:v>113</c:v>
                </c:pt>
                <c:pt idx="8739">
                  <c:v>113</c:v>
                </c:pt>
                <c:pt idx="8740">
                  <c:v>113</c:v>
                </c:pt>
                <c:pt idx="8741">
                  <c:v>113</c:v>
                </c:pt>
                <c:pt idx="8742">
                  <c:v>113</c:v>
                </c:pt>
                <c:pt idx="8743">
                  <c:v>113</c:v>
                </c:pt>
                <c:pt idx="8744">
                  <c:v>113</c:v>
                </c:pt>
                <c:pt idx="8745">
                  <c:v>113</c:v>
                </c:pt>
                <c:pt idx="8746">
                  <c:v>113</c:v>
                </c:pt>
                <c:pt idx="8747">
                  <c:v>113</c:v>
                </c:pt>
                <c:pt idx="8748">
                  <c:v>113</c:v>
                </c:pt>
                <c:pt idx="8749">
                  <c:v>113</c:v>
                </c:pt>
                <c:pt idx="8750">
                  <c:v>113</c:v>
                </c:pt>
                <c:pt idx="8751">
                  <c:v>113</c:v>
                </c:pt>
                <c:pt idx="8752">
                  <c:v>113</c:v>
                </c:pt>
                <c:pt idx="8753">
                  <c:v>113</c:v>
                </c:pt>
                <c:pt idx="8754">
                  <c:v>113</c:v>
                </c:pt>
                <c:pt idx="8755">
                  <c:v>113</c:v>
                </c:pt>
                <c:pt idx="8756">
                  <c:v>113</c:v>
                </c:pt>
                <c:pt idx="8757">
                  <c:v>113</c:v>
                </c:pt>
                <c:pt idx="8758">
                  <c:v>113</c:v>
                </c:pt>
                <c:pt idx="8759">
                  <c:v>113</c:v>
                </c:pt>
                <c:pt idx="8760">
                  <c:v>113</c:v>
                </c:pt>
                <c:pt idx="8761">
                  <c:v>113</c:v>
                </c:pt>
                <c:pt idx="8762">
                  <c:v>113</c:v>
                </c:pt>
                <c:pt idx="8763">
                  <c:v>113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69</c:v>
                </c:pt>
                <c:pt idx="8775">
                  <c:v>69</c:v>
                </c:pt>
                <c:pt idx="8776">
                  <c:v>69</c:v>
                </c:pt>
                <c:pt idx="8777">
                  <c:v>70</c:v>
                </c:pt>
                <c:pt idx="8778">
                  <c:v>70</c:v>
                </c:pt>
                <c:pt idx="8779">
                  <c:v>70</c:v>
                </c:pt>
                <c:pt idx="8780">
                  <c:v>70</c:v>
                </c:pt>
                <c:pt idx="8781">
                  <c:v>71</c:v>
                </c:pt>
                <c:pt idx="8782">
                  <c:v>71</c:v>
                </c:pt>
                <c:pt idx="8783">
                  <c:v>72</c:v>
                </c:pt>
                <c:pt idx="8784">
                  <c:v>72</c:v>
                </c:pt>
                <c:pt idx="8785">
                  <c:v>72</c:v>
                </c:pt>
                <c:pt idx="8786">
                  <c:v>73</c:v>
                </c:pt>
                <c:pt idx="8787">
                  <c:v>73</c:v>
                </c:pt>
                <c:pt idx="8788">
                  <c:v>75</c:v>
                </c:pt>
                <c:pt idx="8789">
                  <c:v>76</c:v>
                </c:pt>
                <c:pt idx="8790">
                  <c:v>77</c:v>
                </c:pt>
                <c:pt idx="8791">
                  <c:v>77</c:v>
                </c:pt>
                <c:pt idx="8792">
                  <c:v>77</c:v>
                </c:pt>
                <c:pt idx="8793">
                  <c:v>77</c:v>
                </c:pt>
                <c:pt idx="8794">
                  <c:v>78</c:v>
                </c:pt>
                <c:pt idx="8795">
                  <c:v>78</c:v>
                </c:pt>
                <c:pt idx="8796">
                  <c:v>78</c:v>
                </c:pt>
                <c:pt idx="8797">
                  <c:v>78</c:v>
                </c:pt>
                <c:pt idx="8798">
                  <c:v>78</c:v>
                </c:pt>
                <c:pt idx="8799">
                  <c:v>78</c:v>
                </c:pt>
                <c:pt idx="8800">
                  <c:v>78</c:v>
                </c:pt>
                <c:pt idx="8801">
                  <c:v>78</c:v>
                </c:pt>
                <c:pt idx="8802">
                  <c:v>78</c:v>
                </c:pt>
                <c:pt idx="8803">
                  <c:v>78</c:v>
                </c:pt>
                <c:pt idx="8804">
                  <c:v>78</c:v>
                </c:pt>
                <c:pt idx="8805">
                  <c:v>78</c:v>
                </c:pt>
                <c:pt idx="8806">
                  <c:v>78</c:v>
                </c:pt>
                <c:pt idx="8807">
                  <c:v>78</c:v>
                </c:pt>
                <c:pt idx="8808">
                  <c:v>78</c:v>
                </c:pt>
                <c:pt idx="8809">
                  <c:v>78</c:v>
                </c:pt>
                <c:pt idx="8810">
                  <c:v>78</c:v>
                </c:pt>
                <c:pt idx="8811">
                  <c:v>78</c:v>
                </c:pt>
                <c:pt idx="8812">
                  <c:v>78</c:v>
                </c:pt>
                <c:pt idx="8813">
                  <c:v>78</c:v>
                </c:pt>
                <c:pt idx="8814">
                  <c:v>78</c:v>
                </c:pt>
                <c:pt idx="8815">
                  <c:v>78</c:v>
                </c:pt>
                <c:pt idx="8816">
                  <c:v>78</c:v>
                </c:pt>
                <c:pt idx="8817">
                  <c:v>78</c:v>
                </c:pt>
                <c:pt idx="8818">
                  <c:v>78</c:v>
                </c:pt>
                <c:pt idx="8819">
                  <c:v>78</c:v>
                </c:pt>
                <c:pt idx="8820">
                  <c:v>78</c:v>
                </c:pt>
                <c:pt idx="8821">
                  <c:v>78</c:v>
                </c:pt>
                <c:pt idx="8822">
                  <c:v>78</c:v>
                </c:pt>
                <c:pt idx="8823">
                  <c:v>78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140</c:v>
                </c:pt>
                <c:pt idx="8851">
                  <c:v>140</c:v>
                </c:pt>
                <c:pt idx="8852">
                  <c:v>141</c:v>
                </c:pt>
                <c:pt idx="8853">
                  <c:v>142</c:v>
                </c:pt>
                <c:pt idx="8854">
                  <c:v>144</c:v>
                </c:pt>
                <c:pt idx="8855">
                  <c:v>144</c:v>
                </c:pt>
                <c:pt idx="8856">
                  <c:v>144</c:v>
                </c:pt>
                <c:pt idx="8857">
                  <c:v>144</c:v>
                </c:pt>
                <c:pt idx="8858">
                  <c:v>144</c:v>
                </c:pt>
                <c:pt idx="8859">
                  <c:v>144</c:v>
                </c:pt>
                <c:pt idx="8860">
                  <c:v>144</c:v>
                </c:pt>
                <c:pt idx="8861">
                  <c:v>144</c:v>
                </c:pt>
                <c:pt idx="8862">
                  <c:v>144</c:v>
                </c:pt>
                <c:pt idx="8863">
                  <c:v>144</c:v>
                </c:pt>
                <c:pt idx="8864">
                  <c:v>144</c:v>
                </c:pt>
                <c:pt idx="8865">
                  <c:v>144</c:v>
                </c:pt>
                <c:pt idx="8866">
                  <c:v>144</c:v>
                </c:pt>
                <c:pt idx="8867">
                  <c:v>144</c:v>
                </c:pt>
                <c:pt idx="8868">
                  <c:v>144</c:v>
                </c:pt>
                <c:pt idx="8869">
                  <c:v>144</c:v>
                </c:pt>
                <c:pt idx="8870">
                  <c:v>144</c:v>
                </c:pt>
                <c:pt idx="8871">
                  <c:v>144</c:v>
                </c:pt>
                <c:pt idx="8872">
                  <c:v>144</c:v>
                </c:pt>
                <c:pt idx="8873">
                  <c:v>144</c:v>
                </c:pt>
                <c:pt idx="8874">
                  <c:v>144</c:v>
                </c:pt>
                <c:pt idx="8875">
                  <c:v>144</c:v>
                </c:pt>
                <c:pt idx="8876">
                  <c:v>144</c:v>
                </c:pt>
                <c:pt idx="8877">
                  <c:v>144</c:v>
                </c:pt>
                <c:pt idx="8878">
                  <c:v>144</c:v>
                </c:pt>
                <c:pt idx="8879">
                  <c:v>144</c:v>
                </c:pt>
                <c:pt idx="8880">
                  <c:v>144</c:v>
                </c:pt>
                <c:pt idx="8881">
                  <c:v>144</c:v>
                </c:pt>
                <c:pt idx="8882">
                  <c:v>144</c:v>
                </c:pt>
                <c:pt idx="8883">
                  <c:v>144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108</c:v>
                </c:pt>
                <c:pt idx="8903">
                  <c:v>108</c:v>
                </c:pt>
                <c:pt idx="8904">
                  <c:v>108</c:v>
                </c:pt>
                <c:pt idx="8905">
                  <c:v>109</c:v>
                </c:pt>
                <c:pt idx="8906">
                  <c:v>111</c:v>
                </c:pt>
                <c:pt idx="8907">
                  <c:v>110</c:v>
                </c:pt>
                <c:pt idx="8908">
                  <c:v>111</c:v>
                </c:pt>
                <c:pt idx="8909">
                  <c:v>111</c:v>
                </c:pt>
                <c:pt idx="8910">
                  <c:v>110</c:v>
                </c:pt>
                <c:pt idx="8911">
                  <c:v>110</c:v>
                </c:pt>
                <c:pt idx="8912">
                  <c:v>110</c:v>
                </c:pt>
                <c:pt idx="8913">
                  <c:v>109</c:v>
                </c:pt>
                <c:pt idx="8914">
                  <c:v>109</c:v>
                </c:pt>
                <c:pt idx="8915">
                  <c:v>109</c:v>
                </c:pt>
                <c:pt idx="8916">
                  <c:v>109</c:v>
                </c:pt>
                <c:pt idx="8917">
                  <c:v>109</c:v>
                </c:pt>
                <c:pt idx="8918">
                  <c:v>109</c:v>
                </c:pt>
                <c:pt idx="8919">
                  <c:v>109</c:v>
                </c:pt>
                <c:pt idx="8920">
                  <c:v>109</c:v>
                </c:pt>
                <c:pt idx="8921">
                  <c:v>109</c:v>
                </c:pt>
                <c:pt idx="8922">
                  <c:v>109</c:v>
                </c:pt>
                <c:pt idx="8923">
                  <c:v>109</c:v>
                </c:pt>
                <c:pt idx="8924">
                  <c:v>109</c:v>
                </c:pt>
                <c:pt idx="8925">
                  <c:v>109</c:v>
                </c:pt>
                <c:pt idx="8926">
                  <c:v>109</c:v>
                </c:pt>
                <c:pt idx="8927">
                  <c:v>109</c:v>
                </c:pt>
                <c:pt idx="8928">
                  <c:v>109</c:v>
                </c:pt>
                <c:pt idx="8929">
                  <c:v>109</c:v>
                </c:pt>
                <c:pt idx="8930">
                  <c:v>109</c:v>
                </c:pt>
                <c:pt idx="8931">
                  <c:v>109</c:v>
                </c:pt>
                <c:pt idx="8932">
                  <c:v>109</c:v>
                </c:pt>
                <c:pt idx="8933">
                  <c:v>109</c:v>
                </c:pt>
                <c:pt idx="8934">
                  <c:v>109</c:v>
                </c:pt>
                <c:pt idx="8935">
                  <c:v>109</c:v>
                </c:pt>
                <c:pt idx="8936">
                  <c:v>109</c:v>
                </c:pt>
                <c:pt idx="8937">
                  <c:v>109</c:v>
                </c:pt>
                <c:pt idx="8938">
                  <c:v>109</c:v>
                </c:pt>
                <c:pt idx="8939">
                  <c:v>109</c:v>
                </c:pt>
                <c:pt idx="8940">
                  <c:v>109</c:v>
                </c:pt>
                <c:pt idx="8941">
                  <c:v>109</c:v>
                </c:pt>
                <c:pt idx="8942">
                  <c:v>109</c:v>
                </c:pt>
                <c:pt idx="8943">
                  <c:v>109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120</c:v>
                </c:pt>
                <c:pt idx="8971">
                  <c:v>119</c:v>
                </c:pt>
                <c:pt idx="8972">
                  <c:v>119</c:v>
                </c:pt>
                <c:pt idx="8973">
                  <c:v>119</c:v>
                </c:pt>
                <c:pt idx="8974">
                  <c:v>119</c:v>
                </c:pt>
                <c:pt idx="8975">
                  <c:v>119</c:v>
                </c:pt>
                <c:pt idx="8976">
                  <c:v>119</c:v>
                </c:pt>
                <c:pt idx="8977">
                  <c:v>119</c:v>
                </c:pt>
                <c:pt idx="8978">
                  <c:v>119</c:v>
                </c:pt>
                <c:pt idx="8979">
                  <c:v>119</c:v>
                </c:pt>
                <c:pt idx="8980">
                  <c:v>119</c:v>
                </c:pt>
                <c:pt idx="8981">
                  <c:v>119</c:v>
                </c:pt>
                <c:pt idx="8982">
                  <c:v>119</c:v>
                </c:pt>
                <c:pt idx="8983">
                  <c:v>119</c:v>
                </c:pt>
                <c:pt idx="8984">
                  <c:v>119</c:v>
                </c:pt>
                <c:pt idx="8985">
                  <c:v>119</c:v>
                </c:pt>
                <c:pt idx="8986">
                  <c:v>119</c:v>
                </c:pt>
                <c:pt idx="8987">
                  <c:v>119</c:v>
                </c:pt>
                <c:pt idx="8988">
                  <c:v>119</c:v>
                </c:pt>
                <c:pt idx="8989">
                  <c:v>119</c:v>
                </c:pt>
                <c:pt idx="8990">
                  <c:v>119</c:v>
                </c:pt>
                <c:pt idx="8991">
                  <c:v>119</c:v>
                </c:pt>
                <c:pt idx="8992">
                  <c:v>119</c:v>
                </c:pt>
                <c:pt idx="8993">
                  <c:v>119</c:v>
                </c:pt>
                <c:pt idx="8994">
                  <c:v>119</c:v>
                </c:pt>
                <c:pt idx="8995">
                  <c:v>119</c:v>
                </c:pt>
                <c:pt idx="8996">
                  <c:v>119</c:v>
                </c:pt>
                <c:pt idx="8997">
                  <c:v>119</c:v>
                </c:pt>
                <c:pt idx="8998">
                  <c:v>119</c:v>
                </c:pt>
                <c:pt idx="8999">
                  <c:v>119</c:v>
                </c:pt>
                <c:pt idx="9000">
                  <c:v>119</c:v>
                </c:pt>
                <c:pt idx="9001">
                  <c:v>119</c:v>
                </c:pt>
                <c:pt idx="9002">
                  <c:v>119</c:v>
                </c:pt>
                <c:pt idx="9003">
                  <c:v>119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105</c:v>
                </c:pt>
                <c:pt idx="9014">
                  <c:v>105</c:v>
                </c:pt>
                <c:pt idx="9015">
                  <c:v>106</c:v>
                </c:pt>
                <c:pt idx="9016">
                  <c:v>106</c:v>
                </c:pt>
                <c:pt idx="9017">
                  <c:v>106</c:v>
                </c:pt>
                <c:pt idx="9018">
                  <c:v>106</c:v>
                </c:pt>
                <c:pt idx="9019">
                  <c:v>105</c:v>
                </c:pt>
                <c:pt idx="9020">
                  <c:v>105</c:v>
                </c:pt>
                <c:pt idx="9021">
                  <c:v>105</c:v>
                </c:pt>
                <c:pt idx="9022">
                  <c:v>106</c:v>
                </c:pt>
                <c:pt idx="9023">
                  <c:v>107</c:v>
                </c:pt>
                <c:pt idx="9024">
                  <c:v>109</c:v>
                </c:pt>
                <c:pt idx="9025">
                  <c:v>109</c:v>
                </c:pt>
                <c:pt idx="9026">
                  <c:v>110</c:v>
                </c:pt>
                <c:pt idx="9027">
                  <c:v>110</c:v>
                </c:pt>
                <c:pt idx="9028">
                  <c:v>109</c:v>
                </c:pt>
                <c:pt idx="9029">
                  <c:v>109</c:v>
                </c:pt>
                <c:pt idx="9030">
                  <c:v>108</c:v>
                </c:pt>
                <c:pt idx="9031">
                  <c:v>107</c:v>
                </c:pt>
                <c:pt idx="9032">
                  <c:v>106</c:v>
                </c:pt>
                <c:pt idx="9033">
                  <c:v>105</c:v>
                </c:pt>
                <c:pt idx="9034">
                  <c:v>105</c:v>
                </c:pt>
                <c:pt idx="9035">
                  <c:v>105</c:v>
                </c:pt>
                <c:pt idx="9036">
                  <c:v>105</c:v>
                </c:pt>
                <c:pt idx="9037">
                  <c:v>105</c:v>
                </c:pt>
                <c:pt idx="9038">
                  <c:v>105</c:v>
                </c:pt>
                <c:pt idx="9039">
                  <c:v>105</c:v>
                </c:pt>
                <c:pt idx="9040">
                  <c:v>105</c:v>
                </c:pt>
                <c:pt idx="9041">
                  <c:v>105</c:v>
                </c:pt>
                <c:pt idx="9042">
                  <c:v>105</c:v>
                </c:pt>
                <c:pt idx="9043">
                  <c:v>105</c:v>
                </c:pt>
                <c:pt idx="9044">
                  <c:v>105</c:v>
                </c:pt>
                <c:pt idx="9045">
                  <c:v>105</c:v>
                </c:pt>
                <c:pt idx="9046">
                  <c:v>105</c:v>
                </c:pt>
                <c:pt idx="9047">
                  <c:v>105</c:v>
                </c:pt>
                <c:pt idx="9048">
                  <c:v>105</c:v>
                </c:pt>
                <c:pt idx="9049">
                  <c:v>105</c:v>
                </c:pt>
                <c:pt idx="9050">
                  <c:v>105</c:v>
                </c:pt>
                <c:pt idx="9051">
                  <c:v>105</c:v>
                </c:pt>
                <c:pt idx="9052">
                  <c:v>105</c:v>
                </c:pt>
                <c:pt idx="9053">
                  <c:v>105</c:v>
                </c:pt>
                <c:pt idx="9054">
                  <c:v>105</c:v>
                </c:pt>
                <c:pt idx="9055">
                  <c:v>105</c:v>
                </c:pt>
                <c:pt idx="9056">
                  <c:v>105</c:v>
                </c:pt>
                <c:pt idx="9057">
                  <c:v>105</c:v>
                </c:pt>
                <c:pt idx="9058">
                  <c:v>105</c:v>
                </c:pt>
                <c:pt idx="9059">
                  <c:v>105</c:v>
                </c:pt>
                <c:pt idx="9060">
                  <c:v>105</c:v>
                </c:pt>
                <c:pt idx="9061">
                  <c:v>105</c:v>
                </c:pt>
                <c:pt idx="9062">
                  <c:v>105</c:v>
                </c:pt>
                <c:pt idx="9063">
                  <c:v>105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107</c:v>
                </c:pt>
                <c:pt idx="9090">
                  <c:v>108</c:v>
                </c:pt>
                <c:pt idx="9091">
                  <c:v>109</c:v>
                </c:pt>
                <c:pt idx="9092">
                  <c:v>110</c:v>
                </c:pt>
                <c:pt idx="9093">
                  <c:v>109</c:v>
                </c:pt>
                <c:pt idx="9094">
                  <c:v>109</c:v>
                </c:pt>
                <c:pt idx="9095">
                  <c:v>108</c:v>
                </c:pt>
                <c:pt idx="9096">
                  <c:v>108</c:v>
                </c:pt>
                <c:pt idx="9097">
                  <c:v>108</c:v>
                </c:pt>
                <c:pt idx="9098">
                  <c:v>108</c:v>
                </c:pt>
                <c:pt idx="9099">
                  <c:v>108</c:v>
                </c:pt>
                <c:pt idx="9100">
                  <c:v>108</c:v>
                </c:pt>
                <c:pt idx="9101">
                  <c:v>108</c:v>
                </c:pt>
                <c:pt idx="9102">
                  <c:v>108</c:v>
                </c:pt>
                <c:pt idx="9103">
                  <c:v>108</c:v>
                </c:pt>
                <c:pt idx="9104">
                  <c:v>108</c:v>
                </c:pt>
                <c:pt idx="9105">
                  <c:v>108</c:v>
                </c:pt>
                <c:pt idx="9106">
                  <c:v>108</c:v>
                </c:pt>
                <c:pt idx="9107">
                  <c:v>108</c:v>
                </c:pt>
                <c:pt idx="9108">
                  <c:v>108</c:v>
                </c:pt>
                <c:pt idx="9109">
                  <c:v>108</c:v>
                </c:pt>
                <c:pt idx="9110">
                  <c:v>108</c:v>
                </c:pt>
                <c:pt idx="9111">
                  <c:v>108</c:v>
                </c:pt>
                <c:pt idx="9112">
                  <c:v>108</c:v>
                </c:pt>
                <c:pt idx="9113">
                  <c:v>108</c:v>
                </c:pt>
                <c:pt idx="9114">
                  <c:v>108</c:v>
                </c:pt>
                <c:pt idx="9115">
                  <c:v>108</c:v>
                </c:pt>
                <c:pt idx="9116">
                  <c:v>108</c:v>
                </c:pt>
                <c:pt idx="9117">
                  <c:v>108</c:v>
                </c:pt>
                <c:pt idx="9118">
                  <c:v>108</c:v>
                </c:pt>
                <c:pt idx="9119">
                  <c:v>108</c:v>
                </c:pt>
                <c:pt idx="9120">
                  <c:v>108</c:v>
                </c:pt>
                <c:pt idx="9121">
                  <c:v>108</c:v>
                </c:pt>
                <c:pt idx="9122">
                  <c:v>108</c:v>
                </c:pt>
                <c:pt idx="9123">
                  <c:v>108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103</c:v>
                </c:pt>
                <c:pt idx="9150">
                  <c:v>104</c:v>
                </c:pt>
                <c:pt idx="9151">
                  <c:v>104</c:v>
                </c:pt>
                <c:pt idx="9152">
                  <c:v>103</c:v>
                </c:pt>
                <c:pt idx="9153">
                  <c:v>103</c:v>
                </c:pt>
                <c:pt idx="9154">
                  <c:v>102</c:v>
                </c:pt>
                <c:pt idx="9155">
                  <c:v>102</c:v>
                </c:pt>
                <c:pt idx="9156">
                  <c:v>102</c:v>
                </c:pt>
                <c:pt idx="9157">
                  <c:v>102</c:v>
                </c:pt>
                <c:pt idx="9158">
                  <c:v>102</c:v>
                </c:pt>
                <c:pt idx="9159">
                  <c:v>102</c:v>
                </c:pt>
                <c:pt idx="9160">
                  <c:v>102</c:v>
                </c:pt>
                <c:pt idx="9161">
                  <c:v>102</c:v>
                </c:pt>
                <c:pt idx="9162">
                  <c:v>102</c:v>
                </c:pt>
                <c:pt idx="9163">
                  <c:v>102</c:v>
                </c:pt>
                <c:pt idx="9164">
                  <c:v>102</c:v>
                </c:pt>
                <c:pt idx="9165">
                  <c:v>102</c:v>
                </c:pt>
                <c:pt idx="9166">
                  <c:v>102</c:v>
                </c:pt>
                <c:pt idx="9167">
                  <c:v>102</c:v>
                </c:pt>
                <c:pt idx="9168">
                  <c:v>102</c:v>
                </c:pt>
                <c:pt idx="9169">
                  <c:v>102</c:v>
                </c:pt>
                <c:pt idx="9170">
                  <c:v>102</c:v>
                </c:pt>
                <c:pt idx="9171">
                  <c:v>102</c:v>
                </c:pt>
                <c:pt idx="9172">
                  <c:v>102</c:v>
                </c:pt>
                <c:pt idx="9173">
                  <c:v>102</c:v>
                </c:pt>
                <c:pt idx="9174">
                  <c:v>102</c:v>
                </c:pt>
                <c:pt idx="9175">
                  <c:v>102</c:v>
                </c:pt>
                <c:pt idx="9176">
                  <c:v>102</c:v>
                </c:pt>
                <c:pt idx="9177">
                  <c:v>102</c:v>
                </c:pt>
                <c:pt idx="9178">
                  <c:v>102</c:v>
                </c:pt>
                <c:pt idx="9179">
                  <c:v>102</c:v>
                </c:pt>
                <c:pt idx="9180">
                  <c:v>102</c:v>
                </c:pt>
                <c:pt idx="9181">
                  <c:v>102</c:v>
                </c:pt>
                <c:pt idx="9182">
                  <c:v>102</c:v>
                </c:pt>
                <c:pt idx="9183">
                  <c:v>102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116</c:v>
                </c:pt>
                <c:pt idx="9197">
                  <c:v>116</c:v>
                </c:pt>
                <c:pt idx="9198">
                  <c:v>117</c:v>
                </c:pt>
                <c:pt idx="9199">
                  <c:v>117</c:v>
                </c:pt>
                <c:pt idx="9200">
                  <c:v>117</c:v>
                </c:pt>
                <c:pt idx="9201">
                  <c:v>117</c:v>
                </c:pt>
                <c:pt idx="9202">
                  <c:v>117</c:v>
                </c:pt>
                <c:pt idx="9203">
                  <c:v>117</c:v>
                </c:pt>
                <c:pt idx="9204">
                  <c:v>117</c:v>
                </c:pt>
                <c:pt idx="9205">
                  <c:v>115</c:v>
                </c:pt>
                <c:pt idx="9206">
                  <c:v>114</c:v>
                </c:pt>
                <c:pt idx="9207">
                  <c:v>114</c:v>
                </c:pt>
                <c:pt idx="9208">
                  <c:v>114</c:v>
                </c:pt>
                <c:pt idx="9209">
                  <c:v>113</c:v>
                </c:pt>
                <c:pt idx="9210">
                  <c:v>114</c:v>
                </c:pt>
                <c:pt idx="9211">
                  <c:v>114</c:v>
                </c:pt>
                <c:pt idx="9212">
                  <c:v>112</c:v>
                </c:pt>
                <c:pt idx="9213">
                  <c:v>113</c:v>
                </c:pt>
                <c:pt idx="9214">
                  <c:v>113</c:v>
                </c:pt>
                <c:pt idx="9215">
                  <c:v>113</c:v>
                </c:pt>
                <c:pt idx="9216">
                  <c:v>113</c:v>
                </c:pt>
                <c:pt idx="9217">
                  <c:v>113</c:v>
                </c:pt>
                <c:pt idx="9218">
                  <c:v>113</c:v>
                </c:pt>
                <c:pt idx="9219">
                  <c:v>113</c:v>
                </c:pt>
                <c:pt idx="9220">
                  <c:v>113</c:v>
                </c:pt>
                <c:pt idx="9221">
                  <c:v>113</c:v>
                </c:pt>
                <c:pt idx="9222">
                  <c:v>113</c:v>
                </c:pt>
                <c:pt idx="9223">
                  <c:v>113</c:v>
                </c:pt>
                <c:pt idx="9224">
                  <c:v>113</c:v>
                </c:pt>
                <c:pt idx="9225">
                  <c:v>113</c:v>
                </c:pt>
                <c:pt idx="9226">
                  <c:v>113</c:v>
                </c:pt>
                <c:pt idx="9227">
                  <c:v>113</c:v>
                </c:pt>
                <c:pt idx="9228">
                  <c:v>113</c:v>
                </c:pt>
                <c:pt idx="9229">
                  <c:v>113</c:v>
                </c:pt>
                <c:pt idx="9230">
                  <c:v>113</c:v>
                </c:pt>
                <c:pt idx="9231">
                  <c:v>113</c:v>
                </c:pt>
                <c:pt idx="9232">
                  <c:v>113</c:v>
                </c:pt>
                <c:pt idx="9233">
                  <c:v>113</c:v>
                </c:pt>
                <c:pt idx="9234">
                  <c:v>113</c:v>
                </c:pt>
                <c:pt idx="9235">
                  <c:v>113</c:v>
                </c:pt>
                <c:pt idx="9236">
                  <c:v>113</c:v>
                </c:pt>
                <c:pt idx="9237">
                  <c:v>113</c:v>
                </c:pt>
                <c:pt idx="9238">
                  <c:v>113</c:v>
                </c:pt>
                <c:pt idx="9239">
                  <c:v>113</c:v>
                </c:pt>
                <c:pt idx="9240">
                  <c:v>113</c:v>
                </c:pt>
                <c:pt idx="9241">
                  <c:v>113</c:v>
                </c:pt>
                <c:pt idx="9242">
                  <c:v>113</c:v>
                </c:pt>
                <c:pt idx="9243">
                  <c:v>113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106</c:v>
                </c:pt>
                <c:pt idx="9270">
                  <c:v>107</c:v>
                </c:pt>
                <c:pt idx="9271">
                  <c:v>106</c:v>
                </c:pt>
                <c:pt idx="9272">
                  <c:v>105</c:v>
                </c:pt>
                <c:pt idx="9273">
                  <c:v>106</c:v>
                </c:pt>
                <c:pt idx="9274">
                  <c:v>107</c:v>
                </c:pt>
                <c:pt idx="9275">
                  <c:v>108</c:v>
                </c:pt>
                <c:pt idx="9276">
                  <c:v>108</c:v>
                </c:pt>
                <c:pt idx="9277">
                  <c:v>108</c:v>
                </c:pt>
                <c:pt idx="9278">
                  <c:v>108</c:v>
                </c:pt>
                <c:pt idx="9279">
                  <c:v>108</c:v>
                </c:pt>
                <c:pt idx="9280">
                  <c:v>108</c:v>
                </c:pt>
                <c:pt idx="9281">
                  <c:v>108</c:v>
                </c:pt>
                <c:pt idx="9282">
                  <c:v>108</c:v>
                </c:pt>
                <c:pt idx="9283">
                  <c:v>108</c:v>
                </c:pt>
                <c:pt idx="9284">
                  <c:v>108</c:v>
                </c:pt>
                <c:pt idx="9285">
                  <c:v>108</c:v>
                </c:pt>
                <c:pt idx="9286">
                  <c:v>108</c:v>
                </c:pt>
                <c:pt idx="9287">
                  <c:v>108</c:v>
                </c:pt>
                <c:pt idx="9288">
                  <c:v>108</c:v>
                </c:pt>
                <c:pt idx="9289">
                  <c:v>108</c:v>
                </c:pt>
                <c:pt idx="9290">
                  <c:v>108</c:v>
                </c:pt>
                <c:pt idx="9291">
                  <c:v>108</c:v>
                </c:pt>
                <c:pt idx="9292">
                  <c:v>108</c:v>
                </c:pt>
                <c:pt idx="9293">
                  <c:v>108</c:v>
                </c:pt>
                <c:pt idx="9294">
                  <c:v>108</c:v>
                </c:pt>
                <c:pt idx="9295">
                  <c:v>108</c:v>
                </c:pt>
                <c:pt idx="9296">
                  <c:v>108</c:v>
                </c:pt>
                <c:pt idx="9297">
                  <c:v>108</c:v>
                </c:pt>
                <c:pt idx="9298">
                  <c:v>108</c:v>
                </c:pt>
                <c:pt idx="9299">
                  <c:v>108</c:v>
                </c:pt>
                <c:pt idx="9300">
                  <c:v>108</c:v>
                </c:pt>
                <c:pt idx="9301">
                  <c:v>108</c:v>
                </c:pt>
                <c:pt idx="9302">
                  <c:v>108</c:v>
                </c:pt>
                <c:pt idx="9303">
                  <c:v>108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71</c:v>
                </c:pt>
                <c:pt idx="9331">
                  <c:v>72</c:v>
                </c:pt>
                <c:pt idx="9332">
                  <c:v>72</c:v>
                </c:pt>
                <c:pt idx="9333">
                  <c:v>72</c:v>
                </c:pt>
                <c:pt idx="9334">
                  <c:v>72</c:v>
                </c:pt>
                <c:pt idx="9335">
                  <c:v>72</c:v>
                </c:pt>
                <c:pt idx="9336">
                  <c:v>72</c:v>
                </c:pt>
                <c:pt idx="9337">
                  <c:v>72</c:v>
                </c:pt>
                <c:pt idx="9338">
                  <c:v>72</c:v>
                </c:pt>
                <c:pt idx="9339">
                  <c:v>72</c:v>
                </c:pt>
                <c:pt idx="9340">
                  <c:v>72</c:v>
                </c:pt>
                <c:pt idx="9341">
                  <c:v>72</c:v>
                </c:pt>
                <c:pt idx="9342">
                  <c:v>72</c:v>
                </c:pt>
                <c:pt idx="9343">
                  <c:v>72</c:v>
                </c:pt>
                <c:pt idx="9344">
                  <c:v>72</c:v>
                </c:pt>
                <c:pt idx="9345">
                  <c:v>72</c:v>
                </c:pt>
                <c:pt idx="9346">
                  <c:v>72</c:v>
                </c:pt>
                <c:pt idx="9347">
                  <c:v>72</c:v>
                </c:pt>
                <c:pt idx="9348">
                  <c:v>72</c:v>
                </c:pt>
                <c:pt idx="9349">
                  <c:v>72</c:v>
                </c:pt>
                <c:pt idx="9350">
                  <c:v>72</c:v>
                </c:pt>
                <c:pt idx="9351">
                  <c:v>72</c:v>
                </c:pt>
                <c:pt idx="9352">
                  <c:v>72</c:v>
                </c:pt>
                <c:pt idx="9353">
                  <c:v>72</c:v>
                </c:pt>
                <c:pt idx="9354">
                  <c:v>72</c:v>
                </c:pt>
                <c:pt idx="9355">
                  <c:v>72</c:v>
                </c:pt>
                <c:pt idx="9356">
                  <c:v>72</c:v>
                </c:pt>
                <c:pt idx="9357">
                  <c:v>72</c:v>
                </c:pt>
                <c:pt idx="9358">
                  <c:v>72</c:v>
                </c:pt>
                <c:pt idx="9359">
                  <c:v>72</c:v>
                </c:pt>
                <c:pt idx="9360">
                  <c:v>72</c:v>
                </c:pt>
                <c:pt idx="9361">
                  <c:v>72</c:v>
                </c:pt>
                <c:pt idx="9362">
                  <c:v>72</c:v>
                </c:pt>
                <c:pt idx="9363">
                  <c:v>72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86</c:v>
                </c:pt>
                <c:pt idx="9386">
                  <c:v>88</c:v>
                </c:pt>
                <c:pt idx="9387">
                  <c:v>90</c:v>
                </c:pt>
                <c:pt idx="9388">
                  <c:v>88</c:v>
                </c:pt>
                <c:pt idx="9389">
                  <c:v>86</c:v>
                </c:pt>
                <c:pt idx="9390">
                  <c:v>88</c:v>
                </c:pt>
                <c:pt idx="9391">
                  <c:v>89</c:v>
                </c:pt>
                <c:pt idx="9392">
                  <c:v>92</c:v>
                </c:pt>
                <c:pt idx="9393">
                  <c:v>94</c:v>
                </c:pt>
                <c:pt idx="9394">
                  <c:v>94</c:v>
                </c:pt>
                <c:pt idx="9395">
                  <c:v>94</c:v>
                </c:pt>
                <c:pt idx="9396">
                  <c:v>94</c:v>
                </c:pt>
                <c:pt idx="9397">
                  <c:v>94</c:v>
                </c:pt>
                <c:pt idx="9398">
                  <c:v>94</c:v>
                </c:pt>
                <c:pt idx="9399">
                  <c:v>94</c:v>
                </c:pt>
                <c:pt idx="9400">
                  <c:v>94</c:v>
                </c:pt>
                <c:pt idx="9401">
                  <c:v>94</c:v>
                </c:pt>
                <c:pt idx="9402">
                  <c:v>94</c:v>
                </c:pt>
                <c:pt idx="9403">
                  <c:v>94</c:v>
                </c:pt>
                <c:pt idx="9404">
                  <c:v>94</c:v>
                </c:pt>
                <c:pt idx="9405">
                  <c:v>94</c:v>
                </c:pt>
                <c:pt idx="9406">
                  <c:v>94</c:v>
                </c:pt>
                <c:pt idx="9407">
                  <c:v>94</c:v>
                </c:pt>
                <c:pt idx="9408">
                  <c:v>94</c:v>
                </c:pt>
                <c:pt idx="9409">
                  <c:v>94</c:v>
                </c:pt>
                <c:pt idx="9410">
                  <c:v>94</c:v>
                </c:pt>
                <c:pt idx="9411">
                  <c:v>94</c:v>
                </c:pt>
                <c:pt idx="9412">
                  <c:v>94</c:v>
                </c:pt>
                <c:pt idx="9413">
                  <c:v>94</c:v>
                </c:pt>
                <c:pt idx="9414">
                  <c:v>94</c:v>
                </c:pt>
                <c:pt idx="9415">
                  <c:v>94</c:v>
                </c:pt>
                <c:pt idx="9416">
                  <c:v>94</c:v>
                </c:pt>
                <c:pt idx="9417">
                  <c:v>94</c:v>
                </c:pt>
                <c:pt idx="9418">
                  <c:v>94</c:v>
                </c:pt>
                <c:pt idx="9419">
                  <c:v>94</c:v>
                </c:pt>
                <c:pt idx="9420">
                  <c:v>94</c:v>
                </c:pt>
                <c:pt idx="9421">
                  <c:v>94</c:v>
                </c:pt>
                <c:pt idx="9422">
                  <c:v>94</c:v>
                </c:pt>
                <c:pt idx="9423">
                  <c:v>94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99</c:v>
                </c:pt>
                <c:pt idx="9438">
                  <c:v>98</c:v>
                </c:pt>
                <c:pt idx="9439">
                  <c:v>97</c:v>
                </c:pt>
                <c:pt idx="9440">
                  <c:v>97</c:v>
                </c:pt>
                <c:pt idx="9441">
                  <c:v>97</c:v>
                </c:pt>
                <c:pt idx="9442">
                  <c:v>99</c:v>
                </c:pt>
                <c:pt idx="9443">
                  <c:v>99</c:v>
                </c:pt>
                <c:pt idx="9444">
                  <c:v>99</c:v>
                </c:pt>
                <c:pt idx="9445">
                  <c:v>100</c:v>
                </c:pt>
                <c:pt idx="9446">
                  <c:v>101</c:v>
                </c:pt>
                <c:pt idx="9447">
                  <c:v>100</c:v>
                </c:pt>
                <c:pt idx="9448">
                  <c:v>100</c:v>
                </c:pt>
                <c:pt idx="9449">
                  <c:v>99</c:v>
                </c:pt>
                <c:pt idx="9450">
                  <c:v>99</c:v>
                </c:pt>
                <c:pt idx="9451">
                  <c:v>98</c:v>
                </c:pt>
                <c:pt idx="9452">
                  <c:v>97</c:v>
                </c:pt>
                <c:pt idx="9453">
                  <c:v>97</c:v>
                </c:pt>
                <c:pt idx="9454">
                  <c:v>97</c:v>
                </c:pt>
                <c:pt idx="9455">
                  <c:v>97</c:v>
                </c:pt>
                <c:pt idx="9456">
                  <c:v>97</c:v>
                </c:pt>
                <c:pt idx="9457">
                  <c:v>97</c:v>
                </c:pt>
                <c:pt idx="9458">
                  <c:v>97</c:v>
                </c:pt>
                <c:pt idx="9459">
                  <c:v>97</c:v>
                </c:pt>
                <c:pt idx="9460">
                  <c:v>97</c:v>
                </c:pt>
                <c:pt idx="9461">
                  <c:v>97</c:v>
                </c:pt>
                <c:pt idx="9462">
                  <c:v>97</c:v>
                </c:pt>
                <c:pt idx="9463">
                  <c:v>97</c:v>
                </c:pt>
                <c:pt idx="9464">
                  <c:v>97</c:v>
                </c:pt>
                <c:pt idx="9465">
                  <c:v>97</c:v>
                </c:pt>
                <c:pt idx="9466">
                  <c:v>97</c:v>
                </c:pt>
                <c:pt idx="9467">
                  <c:v>97</c:v>
                </c:pt>
                <c:pt idx="9468">
                  <c:v>97</c:v>
                </c:pt>
                <c:pt idx="9469">
                  <c:v>97</c:v>
                </c:pt>
                <c:pt idx="9470">
                  <c:v>97</c:v>
                </c:pt>
                <c:pt idx="9471">
                  <c:v>97</c:v>
                </c:pt>
                <c:pt idx="9472">
                  <c:v>97</c:v>
                </c:pt>
                <c:pt idx="9473">
                  <c:v>97</c:v>
                </c:pt>
                <c:pt idx="9474">
                  <c:v>97</c:v>
                </c:pt>
                <c:pt idx="9475">
                  <c:v>97</c:v>
                </c:pt>
                <c:pt idx="9476">
                  <c:v>97</c:v>
                </c:pt>
                <c:pt idx="9477">
                  <c:v>97</c:v>
                </c:pt>
                <c:pt idx="9478">
                  <c:v>97</c:v>
                </c:pt>
                <c:pt idx="9479">
                  <c:v>97</c:v>
                </c:pt>
                <c:pt idx="9480">
                  <c:v>97</c:v>
                </c:pt>
                <c:pt idx="9481">
                  <c:v>97</c:v>
                </c:pt>
                <c:pt idx="9482">
                  <c:v>97</c:v>
                </c:pt>
                <c:pt idx="9483">
                  <c:v>97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103</c:v>
                </c:pt>
                <c:pt idx="9499">
                  <c:v>104</c:v>
                </c:pt>
                <c:pt idx="9500">
                  <c:v>107</c:v>
                </c:pt>
                <c:pt idx="9501">
                  <c:v>108</c:v>
                </c:pt>
                <c:pt idx="9502">
                  <c:v>107</c:v>
                </c:pt>
                <c:pt idx="9503">
                  <c:v>107</c:v>
                </c:pt>
                <c:pt idx="9504">
                  <c:v>106</c:v>
                </c:pt>
                <c:pt idx="9505">
                  <c:v>104</c:v>
                </c:pt>
                <c:pt idx="9506">
                  <c:v>101</c:v>
                </c:pt>
                <c:pt idx="9507">
                  <c:v>99</c:v>
                </c:pt>
                <c:pt idx="9508">
                  <c:v>97</c:v>
                </c:pt>
                <c:pt idx="9509">
                  <c:v>96</c:v>
                </c:pt>
                <c:pt idx="9510">
                  <c:v>96</c:v>
                </c:pt>
                <c:pt idx="9511">
                  <c:v>96</c:v>
                </c:pt>
                <c:pt idx="9512">
                  <c:v>96</c:v>
                </c:pt>
                <c:pt idx="9513">
                  <c:v>96</c:v>
                </c:pt>
                <c:pt idx="9514">
                  <c:v>96</c:v>
                </c:pt>
                <c:pt idx="9515">
                  <c:v>96</c:v>
                </c:pt>
                <c:pt idx="9516">
                  <c:v>96</c:v>
                </c:pt>
                <c:pt idx="9517">
                  <c:v>96</c:v>
                </c:pt>
                <c:pt idx="9518">
                  <c:v>96</c:v>
                </c:pt>
                <c:pt idx="9519">
                  <c:v>96</c:v>
                </c:pt>
                <c:pt idx="9520">
                  <c:v>96</c:v>
                </c:pt>
                <c:pt idx="9521">
                  <c:v>96</c:v>
                </c:pt>
                <c:pt idx="9522">
                  <c:v>96</c:v>
                </c:pt>
                <c:pt idx="9523">
                  <c:v>96</c:v>
                </c:pt>
                <c:pt idx="9524">
                  <c:v>96</c:v>
                </c:pt>
                <c:pt idx="9525">
                  <c:v>96</c:v>
                </c:pt>
                <c:pt idx="9526">
                  <c:v>96</c:v>
                </c:pt>
                <c:pt idx="9527">
                  <c:v>96</c:v>
                </c:pt>
                <c:pt idx="9528">
                  <c:v>96</c:v>
                </c:pt>
                <c:pt idx="9529">
                  <c:v>96</c:v>
                </c:pt>
                <c:pt idx="9530">
                  <c:v>96</c:v>
                </c:pt>
                <c:pt idx="9531">
                  <c:v>96</c:v>
                </c:pt>
                <c:pt idx="9532">
                  <c:v>96</c:v>
                </c:pt>
                <c:pt idx="9533">
                  <c:v>96</c:v>
                </c:pt>
                <c:pt idx="9534">
                  <c:v>96</c:v>
                </c:pt>
                <c:pt idx="9535">
                  <c:v>96</c:v>
                </c:pt>
                <c:pt idx="9536">
                  <c:v>96</c:v>
                </c:pt>
                <c:pt idx="9537">
                  <c:v>96</c:v>
                </c:pt>
                <c:pt idx="9538">
                  <c:v>96</c:v>
                </c:pt>
                <c:pt idx="9539">
                  <c:v>96</c:v>
                </c:pt>
                <c:pt idx="9540">
                  <c:v>96</c:v>
                </c:pt>
                <c:pt idx="9541">
                  <c:v>96</c:v>
                </c:pt>
                <c:pt idx="9542">
                  <c:v>96</c:v>
                </c:pt>
                <c:pt idx="9543">
                  <c:v>96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102</c:v>
                </c:pt>
                <c:pt idx="9558">
                  <c:v>101</c:v>
                </c:pt>
                <c:pt idx="9559">
                  <c:v>101</c:v>
                </c:pt>
                <c:pt idx="9560">
                  <c:v>101</c:v>
                </c:pt>
                <c:pt idx="9561">
                  <c:v>101</c:v>
                </c:pt>
                <c:pt idx="9562">
                  <c:v>99</c:v>
                </c:pt>
                <c:pt idx="9563">
                  <c:v>97</c:v>
                </c:pt>
                <c:pt idx="9564">
                  <c:v>99</c:v>
                </c:pt>
                <c:pt idx="9565">
                  <c:v>98</c:v>
                </c:pt>
                <c:pt idx="9566">
                  <c:v>98</c:v>
                </c:pt>
                <c:pt idx="9567">
                  <c:v>99</c:v>
                </c:pt>
                <c:pt idx="9568">
                  <c:v>99</c:v>
                </c:pt>
                <c:pt idx="9569">
                  <c:v>99</c:v>
                </c:pt>
                <c:pt idx="9570">
                  <c:v>99</c:v>
                </c:pt>
                <c:pt idx="9571">
                  <c:v>99</c:v>
                </c:pt>
                <c:pt idx="9572">
                  <c:v>99</c:v>
                </c:pt>
                <c:pt idx="9573">
                  <c:v>100</c:v>
                </c:pt>
                <c:pt idx="9574">
                  <c:v>100</c:v>
                </c:pt>
                <c:pt idx="9575">
                  <c:v>101</c:v>
                </c:pt>
                <c:pt idx="9576">
                  <c:v>101</c:v>
                </c:pt>
                <c:pt idx="9577">
                  <c:v>101</c:v>
                </c:pt>
                <c:pt idx="9578">
                  <c:v>101</c:v>
                </c:pt>
                <c:pt idx="9579">
                  <c:v>101</c:v>
                </c:pt>
                <c:pt idx="9580">
                  <c:v>101</c:v>
                </c:pt>
                <c:pt idx="9581">
                  <c:v>101</c:v>
                </c:pt>
                <c:pt idx="9582">
                  <c:v>101</c:v>
                </c:pt>
                <c:pt idx="9583">
                  <c:v>101</c:v>
                </c:pt>
                <c:pt idx="9584">
                  <c:v>101</c:v>
                </c:pt>
                <c:pt idx="9585">
                  <c:v>101</c:v>
                </c:pt>
                <c:pt idx="9586">
                  <c:v>101</c:v>
                </c:pt>
                <c:pt idx="9587">
                  <c:v>101</c:v>
                </c:pt>
                <c:pt idx="9588">
                  <c:v>101</c:v>
                </c:pt>
                <c:pt idx="9589">
                  <c:v>101</c:v>
                </c:pt>
                <c:pt idx="9590">
                  <c:v>101</c:v>
                </c:pt>
                <c:pt idx="9591">
                  <c:v>101</c:v>
                </c:pt>
                <c:pt idx="9592">
                  <c:v>101</c:v>
                </c:pt>
                <c:pt idx="9593">
                  <c:v>101</c:v>
                </c:pt>
                <c:pt idx="9594">
                  <c:v>101</c:v>
                </c:pt>
                <c:pt idx="9595">
                  <c:v>101</c:v>
                </c:pt>
                <c:pt idx="9596">
                  <c:v>101</c:v>
                </c:pt>
                <c:pt idx="9597">
                  <c:v>101</c:v>
                </c:pt>
                <c:pt idx="9598">
                  <c:v>101</c:v>
                </c:pt>
                <c:pt idx="9599">
                  <c:v>101</c:v>
                </c:pt>
                <c:pt idx="9600">
                  <c:v>101</c:v>
                </c:pt>
                <c:pt idx="9601">
                  <c:v>101</c:v>
                </c:pt>
                <c:pt idx="9602">
                  <c:v>101</c:v>
                </c:pt>
                <c:pt idx="9603">
                  <c:v>101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97</c:v>
                </c:pt>
                <c:pt idx="9621">
                  <c:v>96</c:v>
                </c:pt>
                <c:pt idx="9622">
                  <c:v>96</c:v>
                </c:pt>
                <c:pt idx="9623">
                  <c:v>96</c:v>
                </c:pt>
                <c:pt idx="9624">
                  <c:v>97</c:v>
                </c:pt>
                <c:pt idx="9625">
                  <c:v>97</c:v>
                </c:pt>
                <c:pt idx="9626">
                  <c:v>99</c:v>
                </c:pt>
                <c:pt idx="9627">
                  <c:v>99</c:v>
                </c:pt>
                <c:pt idx="9628">
                  <c:v>100</c:v>
                </c:pt>
                <c:pt idx="9629">
                  <c:v>101</c:v>
                </c:pt>
                <c:pt idx="9630">
                  <c:v>101</c:v>
                </c:pt>
                <c:pt idx="9631">
                  <c:v>102</c:v>
                </c:pt>
                <c:pt idx="9632">
                  <c:v>102</c:v>
                </c:pt>
                <c:pt idx="9633">
                  <c:v>102</c:v>
                </c:pt>
                <c:pt idx="9634">
                  <c:v>103</c:v>
                </c:pt>
                <c:pt idx="9635">
                  <c:v>103</c:v>
                </c:pt>
                <c:pt idx="9636">
                  <c:v>103</c:v>
                </c:pt>
                <c:pt idx="9637">
                  <c:v>103</c:v>
                </c:pt>
                <c:pt idx="9638">
                  <c:v>103</c:v>
                </c:pt>
                <c:pt idx="9639">
                  <c:v>103</c:v>
                </c:pt>
                <c:pt idx="9640">
                  <c:v>103</c:v>
                </c:pt>
                <c:pt idx="9641">
                  <c:v>103</c:v>
                </c:pt>
                <c:pt idx="9642">
                  <c:v>103</c:v>
                </c:pt>
                <c:pt idx="9643">
                  <c:v>103</c:v>
                </c:pt>
                <c:pt idx="9644">
                  <c:v>103</c:v>
                </c:pt>
                <c:pt idx="9645">
                  <c:v>103</c:v>
                </c:pt>
                <c:pt idx="9646">
                  <c:v>103</c:v>
                </c:pt>
                <c:pt idx="9647">
                  <c:v>103</c:v>
                </c:pt>
                <c:pt idx="9648">
                  <c:v>103</c:v>
                </c:pt>
                <c:pt idx="9649">
                  <c:v>103</c:v>
                </c:pt>
                <c:pt idx="9650">
                  <c:v>103</c:v>
                </c:pt>
                <c:pt idx="9651">
                  <c:v>103</c:v>
                </c:pt>
                <c:pt idx="9652">
                  <c:v>103</c:v>
                </c:pt>
                <c:pt idx="9653">
                  <c:v>103</c:v>
                </c:pt>
                <c:pt idx="9654">
                  <c:v>103</c:v>
                </c:pt>
                <c:pt idx="9655">
                  <c:v>103</c:v>
                </c:pt>
                <c:pt idx="9656">
                  <c:v>103</c:v>
                </c:pt>
                <c:pt idx="9657">
                  <c:v>103</c:v>
                </c:pt>
                <c:pt idx="9658">
                  <c:v>103</c:v>
                </c:pt>
                <c:pt idx="9659">
                  <c:v>103</c:v>
                </c:pt>
                <c:pt idx="9660">
                  <c:v>103</c:v>
                </c:pt>
                <c:pt idx="9661">
                  <c:v>103</c:v>
                </c:pt>
                <c:pt idx="9662">
                  <c:v>103</c:v>
                </c:pt>
                <c:pt idx="9663">
                  <c:v>103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104</c:v>
                </c:pt>
                <c:pt idx="9686">
                  <c:v>104</c:v>
                </c:pt>
                <c:pt idx="9687">
                  <c:v>104</c:v>
                </c:pt>
                <c:pt idx="9688">
                  <c:v>104</c:v>
                </c:pt>
                <c:pt idx="9689">
                  <c:v>104</c:v>
                </c:pt>
                <c:pt idx="9690">
                  <c:v>102</c:v>
                </c:pt>
                <c:pt idx="9691">
                  <c:v>102</c:v>
                </c:pt>
                <c:pt idx="9692">
                  <c:v>100</c:v>
                </c:pt>
                <c:pt idx="9693">
                  <c:v>100</c:v>
                </c:pt>
                <c:pt idx="9694">
                  <c:v>100</c:v>
                </c:pt>
                <c:pt idx="9695">
                  <c:v>99</c:v>
                </c:pt>
                <c:pt idx="9696">
                  <c:v>99</c:v>
                </c:pt>
                <c:pt idx="9697">
                  <c:v>99</c:v>
                </c:pt>
                <c:pt idx="9698">
                  <c:v>99</c:v>
                </c:pt>
                <c:pt idx="9699">
                  <c:v>99</c:v>
                </c:pt>
                <c:pt idx="9700">
                  <c:v>99</c:v>
                </c:pt>
                <c:pt idx="9701">
                  <c:v>99</c:v>
                </c:pt>
                <c:pt idx="9702">
                  <c:v>99</c:v>
                </c:pt>
                <c:pt idx="9703">
                  <c:v>99</c:v>
                </c:pt>
                <c:pt idx="9704">
                  <c:v>99</c:v>
                </c:pt>
                <c:pt idx="9705">
                  <c:v>99</c:v>
                </c:pt>
                <c:pt idx="9706">
                  <c:v>99</c:v>
                </c:pt>
                <c:pt idx="9707">
                  <c:v>99</c:v>
                </c:pt>
                <c:pt idx="9708">
                  <c:v>99</c:v>
                </c:pt>
                <c:pt idx="9709">
                  <c:v>99</c:v>
                </c:pt>
                <c:pt idx="9710">
                  <c:v>99</c:v>
                </c:pt>
                <c:pt idx="9711">
                  <c:v>99</c:v>
                </c:pt>
                <c:pt idx="9712">
                  <c:v>99</c:v>
                </c:pt>
                <c:pt idx="9713">
                  <c:v>99</c:v>
                </c:pt>
                <c:pt idx="9714">
                  <c:v>99</c:v>
                </c:pt>
                <c:pt idx="9715">
                  <c:v>99</c:v>
                </c:pt>
                <c:pt idx="9716">
                  <c:v>99</c:v>
                </c:pt>
                <c:pt idx="9717">
                  <c:v>99</c:v>
                </c:pt>
                <c:pt idx="9718">
                  <c:v>99</c:v>
                </c:pt>
                <c:pt idx="9719">
                  <c:v>99</c:v>
                </c:pt>
                <c:pt idx="9720">
                  <c:v>99</c:v>
                </c:pt>
                <c:pt idx="9721">
                  <c:v>99</c:v>
                </c:pt>
                <c:pt idx="9722">
                  <c:v>99</c:v>
                </c:pt>
                <c:pt idx="9723">
                  <c:v>99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75</c:v>
                </c:pt>
                <c:pt idx="9742">
                  <c:v>76</c:v>
                </c:pt>
                <c:pt idx="9743">
                  <c:v>79</c:v>
                </c:pt>
                <c:pt idx="9744">
                  <c:v>78</c:v>
                </c:pt>
                <c:pt idx="9745">
                  <c:v>84</c:v>
                </c:pt>
                <c:pt idx="9746">
                  <c:v>89</c:v>
                </c:pt>
                <c:pt idx="9747">
                  <c:v>91</c:v>
                </c:pt>
                <c:pt idx="9748">
                  <c:v>92</c:v>
                </c:pt>
                <c:pt idx="9749">
                  <c:v>94</c:v>
                </c:pt>
                <c:pt idx="9750">
                  <c:v>94</c:v>
                </c:pt>
                <c:pt idx="9751">
                  <c:v>95</c:v>
                </c:pt>
                <c:pt idx="9752">
                  <c:v>96</c:v>
                </c:pt>
                <c:pt idx="9753">
                  <c:v>97</c:v>
                </c:pt>
                <c:pt idx="9754">
                  <c:v>98</c:v>
                </c:pt>
                <c:pt idx="9755">
                  <c:v>98</c:v>
                </c:pt>
                <c:pt idx="9756">
                  <c:v>98</c:v>
                </c:pt>
                <c:pt idx="9757">
                  <c:v>98</c:v>
                </c:pt>
                <c:pt idx="9758">
                  <c:v>98</c:v>
                </c:pt>
                <c:pt idx="9759">
                  <c:v>98</c:v>
                </c:pt>
                <c:pt idx="9760">
                  <c:v>98</c:v>
                </c:pt>
                <c:pt idx="9761">
                  <c:v>98</c:v>
                </c:pt>
                <c:pt idx="9762">
                  <c:v>98</c:v>
                </c:pt>
                <c:pt idx="9763">
                  <c:v>98</c:v>
                </c:pt>
                <c:pt idx="9764">
                  <c:v>98</c:v>
                </c:pt>
                <c:pt idx="9765">
                  <c:v>98</c:v>
                </c:pt>
                <c:pt idx="9766">
                  <c:v>98</c:v>
                </c:pt>
                <c:pt idx="9767">
                  <c:v>98</c:v>
                </c:pt>
                <c:pt idx="9768">
                  <c:v>98</c:v>
                </c:pt>
                <c:pt idx="9769">
                  <c:v>98</c:v>
                </c:pt>
                <c:pt idx="9770">
                  <c:v>98</c:v>
                </c:pt>
                <c:pt idx="9771">
                  <c:v>98</c:v>
                </c:pt>
                <c:pt idx="9772">
                  <c:v>98</c:v>
                </c:pt>
                <c:pt idx="9773">
                  <c:v>98</c:v>
                </c:pt>
                <c:pt idx="9774">
                  <c:v>98</c:v>
                </c:pt>
                <c:pt idx="9775">
                  <c:v>98</c:v>
                </c:pt>
                <c:pt idx="9776">
                  <c:v>98</c:v>
                </c:pt>
                <c:pt idx="9777">
                  <c:v>98</c:v>
                </c:pt>
                <c:pt idx="9778">
                  <c:v>98</c:v>
                </c:pt>
                <c:pt idx="9779">
                  <c:v>98</c:v>
                </c:pt>
                <c:pt idx="9780">
                  <c:v>98</c:v>
                </c:pt>
                <c:pt idx="9781">
                  <c:v>98</c:v>
                </c:pt>
                <c:pt idx="9782">
                  <c:v>98</c:v>
                </c:pt>
                <c:pt idx="9783">
                  <c:v>98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97</c:v>
                </c:pt>
                <c:pt idx="9797">
                  <c:v>96</c:v>
                </c:pt>
                <c:pt idx="9798">
                  <c:v>96</c:v>
                </c:pt>
                <c:pt idx="9799">
                  <c:v>97</c:v>
                </c:pt>
                <c:pt idx="9800">
                  <c:v>97</c:v>
                </c:pt>
                <c:pt idx="9801">
                  <c:v>98</c:v>
                </c:pt>
                <c:pt idx="9802">
                  <c:v>97</c:v>
                </c:pt>
                <c:pt idx="9803">
                  <c:v>96</c:v>
                </c:pt>
                <c:pt idx="9804">
                  <c:v>95</c:v>
                </c:pt>
                <c:pt idx="9805">
                  <c:v>94</c:v>
                </c:pt>
                <c:pt idx="9806">
                  <c:v>93</c:v>
                </c:pt>
                <c:pt idx="9807">
                  <c:v>91</c:v>
                </c:pt>
                <c:pt idx="9808">
                  <c:v>90</c:v>
                </c:pt>
                <c:pt idx="9809">
                  <c:v>88</c:v>
                </c:pt>
                <c:pt idx="9810">
                  <c:v>87</c:v>
                </c:pt>
                <c:pt idx="9811">
                  <c:v>87</c:v>
                </c:pt>
                <c:pt idx="9812">
                  <c:v>89</c:v>
                </c:pt>
                <c:pt idx="9813">
                  <c:v>90</c:v>
                </c:pt>
                <c:pt idx="9814">
                  <c:v>91</c:v>
                </c:pt>
                <c:pt idx="9815">
                  <c:v>91</c:v>
                </c:pt>
                <c:pt idx="9816">
                  <c:v>91</c:v>
                </c:pt>
                <c:pt idx="9817">
                  <c:v>91</c:v>
                </c:pt>
                <c:pt idx="9818">
                  <c:v>91</c:v>
                </c:pt>
                <c:pt idx="9819">
                  <c:v>91</c:v>
                </c:pt>
                <c:pt idx="9820">
                  <c:v>91</c:v>
                </c:pt>
                <c:pt idx="9821">
                  <c:v>91</c:v>
                </c:pt>
                <c:pt idx="9822">
                  <c:v>91</c:v>
                </c:pt>
                <c:pt idx="9823">
                  <c:v>91</c:v>
                </c:pt>
                <c:pt idx="9824">
                  <c:v>91</c:v>
                </c:pt>
                <c:pt idx="9825">
                  <c:v>91</c:v>
                </c:pt>
                <c:pt idx="9826">
                  <c:v>91</c:v>
                </c:pt>
                <c:pt idx="9827">
                  <c:v>91</c:v>
                </c:pt>
                <c:pt idx="9828">
                  <c:v>91</c:v>
                </c:pt>
                <c:pt idx="9829">
                  <c:v>91</c:v>
                </c:pt>
                <c:pt idx="9830">
                  <c:v>91</c:v>
                </c:pt>
                <c:pt idx="9831">
                  <c:v>91</c:v>
                </c:pt>
                <c:pt idx="9832">
                  <c:v>91</c:v>
                </c:pt>
                <c:pt idx="9833">
                  <c:v>91</c:v>
                </c:pt>
                <c:pt idx="9834">
                  <c:v>91</c:v>
                </c:pt>
                <c:pt idx="9835">
                  <c:v>91</c:v>
                </c:pt>
                <c:pt idx="9836">
                  <c:v>91</c:v>
                </c:pt>
                <c:pt idx="9837">
                  <c:v>91</c:v>
                </c:pt>
                <c:pt idx="9838">
                  <c:v>91</c:v>
                </c:pt>
                <c:pt idx="9839">
                  <c:v>91</c:v>
                </c:pt>
                <c:pt idx="9840">
                  <c:v>91</c:v>
                </c:pt>
                <c:pt idx="9841">
                  <c:v>91</c:v>
                </c:pt>
                <c:pt idx="9842">
                  <c:v>91</c:v>
                </c:pt>
                <c:pt idx="9843">
                  <c:v>91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</c:v>
                </c:pt>
                <c:pt idx="9848">
                  <c:v>0</c:v>
                </c:pt>
                <c:pt idx="9849">
                  <c:v>0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96</c:v>
                </c:pt>
                <c:pt idx="9870">
                  <c:v>96</c:v>
                </c:pt>
                <c:pt idx="9871">
                  <c:v>96</c:v>
                </c:pt>
                <c:pt idx="9872">
                  <c:v>95</c:v>
                </c:pt>
                <c:pt idx="9873">
                  <c:v>95</c:v>
                </c:pt>
                <c:pt idx="9874">
                  <c:v>96</c:v>
                </c:pt>
                <c:pt idx="9875">
                  <c:v>96</c:v>
                </c:pt>
                <c:pt idx="9876">
                  <c:v>96</c:v>
                </c:pt>
                <c:pt idx="9877">
                  <c:v>96</c:v>
                </c:pt>
                <c:pt idx="9878">
                  <c:v>96</c:v>
                </c:pt>
                <c:pt idx="9879">
                  <c:v>96</c:v>
                </c:pt>
                <c:pt idx="9880">
                  <c:v>96</c:v>
                </c:pt>
                <c:pt idx="9881">
                  <c:v>96</c:v>
                </c:pt>
                <c:pt idx="9882">
                  <c:v>96</c:v>
                </c:pt>
                <c:pt idx="9883">
                  <c:v>96</c:v>
                </c:pt>
                <c:pt idx="9884">
                  <c:v>96</c:v>
                </c:pt>
                <c:pt idx="9885">
                  <c:v>96</c:v>
                </c:pt>
                <c:pt idx="9886">
                  <c:v>96</c:v>
                </c:pt>
                <c:pt idx="9887">
                  <c:v>96</c:v>
                </c:pt>
                <c:pt idx="9888">
                  <c:v>96</c:v>
                </c:pt>
                <c:pt idx="9889">
                  <c:v>96</c:v>
                </c:pt>
                <c:pt idx="9890">
                  <c:v>96</c:v>
                </c:pt>
                <c:pt idx="9891">
                  <c:v>96</c:v>
                </c:pt>
                <c:pt idx="9892">
                  <c:v>96</c:v>
                </c:pt>
                <c:pt idx="9893">
                  <c:v>96</c:v>
                </c:pt>
                <c:pt idx="9894">
                  <c:v>96</c:v>
                </c:pt>
                <c:pt idx="9895">
                  <c:v>96</c:v>
                </c:pt>
                <c:pt idx="9896">
                  <c:v>96</c:v>
                </c:pt>
                <c:pt idx="9897">
                  <c:v>96</c:v>
                </c:pt>
                <c:pt idx="9898">
                  <c:v>96</c:v>
                </c:pt>
                <c:pt idx="9899">
                  <c:v>96</c:v>
                </c:pt>
                <c:pt idx="9900">
                  <c:v>96</c:v>
                </c:pt>
                <c:pt idx="9901">
                  <c:v>96</c:v>
                </c:pt>
                <c:pt idx="9902">
                  <c:v>96</c:v>
                </c:pt>
                <c:pt idx="9903">
                  <c:v>96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97</c:v>
                </c:pt>
                <c:pt idx="9981">
                  <c:v>96</c:v>
                </c:pt>
                <c:pt idx="9982">
                  <c:v>95</c:v>
                </c:pt>
                <c:pt idx="9983">
                  <c:v>95</c:v>
                </c:pt>
                <c:pt idx="9984">
                  <c:v>96</c:v>
                </c:pt>
                <c:pt idx="9985">
                  <c:v>96</c:v>
                </c:pt>
                <c:pt idx="9986">
                  <c:v>96</c:v>
                </c:pt>
                <c:pt idx="9987">
                  <c:v>96</c:v>
                </c:pt>
                <c:pt idx="9988">
                  <c:v>95</c:v>
                </c:pt>
                <c:pt idx="9989">
                  <c:v>95</c:v>
                </c:pt>
                <c:pt idx="9990">
                  <c:v>95</c:v>
                </c:pt>
                <c:pt idx="9991">
                  <c:v>95</c:v>
                </c:pt>
                <c:pt idx="9992">
                  <c:v>95</c:v>
                </c:pt>
                <c:pt idx="9993">
                  <c:v>95</c:v>
                </c:pt>
                <c:pt idx="9994">
                  <c:v>95</c:v>
                </c:pt>
                <c:pt idx="9995">
                  <c:v>95</c:v>
                </c:pt>
                <c:pt idx="9996">
                  <c:v>95</c:v>
                </c:pt>
                <c:pt idx="9997">
                  <c:v>95</c:v>
                </c:pt>
                <c:pt idx="9998">
                  <c:v>95</c:v>
                </c:pt>
                <c:pt idx="9999">
                  <c:v>95</c:v>
                </c:pt>
                <c:pt idx="10000">
                  <c:v>95</c:v>
                </c:pt>
                <c:pt idx="10001">
                  <c:v>95</c:v>
                </c:pt>
                <c:pt idx="10002">
                  <c:v>95</c:v>
                </c:pt>
                <c:pt idx="10003">
                  <c:v>95</c:v>
                </c:pt>
                <c:pt idx="10004">
                  <c:v>95</c:v>
                </c:pt>
                <c:pt idx="10005">
                  <c:v>95</c:v>
                </c:pt>
                <c:pt idx="10006">
                  <c:v>95</c:v>
                </c:pt>
                <c:pt idx="10007">
                  <c:v>95</c:v>
                </c:pt>
                <c:pt idx="10008">
                  <c:v>95</c:v>
                </c:pt>
                <c:pt idx="10009">
                  <c:v>95</c:v>
                </c:pt>
                <c:pt idx="10010">
                  <c:v>95</c:v>
                </c:pt>
                <c:pt idx="10011">
                  <c:v>95</c:v>
                </c:pt>
                <c:pt idx="10012">
                  <c:v>95</c:v>
                </c:pt>
                <c:pt idx="10013">
                  <c:v>95</c:v>
                </c:pt>
                <c:pt idx="10014">
                  <c:v>95</c:v>
                </c:pt>
                <c:pt idx="10015">
                  <c:v>95</c:v>
                </c:pt>
                <c:pt idx="10016">
                  <c:v>95</c:v>
                </c:pt>
                <c:pt idx="10017">
                  <c:v>95</c:v>
                </c:pt>
                <c:pt idx="10018">
                  <c:v>95</c:v>
                </c:pt>
                <c:pt idx="10019">
                  <c:v>95</c:v>
                </c:pt>
                <c:pt idx="10020">
                  <c:v>95</c:v>
                </c:pt>
                <c:pt idx="10021">
                  <c:v>95</c:v>
                </c:pt>
                <c:pt idx="10022">
                  <c:v>95</c:v>
                </c:pt>
                <c:pt idx="10023">
                  <c:v>95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89</c:v>
                </c:pt>
                <c:pt idx="10054">
                  <c:v>89</c:v>
                </c:pt>
                <c:pt idx="10055">
                  <c:v>-10</c:v>
                </c:pt>
                <c:pt idx="10056">
                  <c:v>-10</c:v>
                </c:pt>
                <c:pt idx="10057">
                  <c:v>-10</c:v>
                </c:pt>
                <c:pt idx="10058">
                  <c:v>-10</c:v>
                </c:pt>
                <c:pt idx="10059">
                  <c:v>-10</c:v>
                </c:pt>
                <c:pt idx="10060">
                  <c:v>-10</c:v>
                </c:pt>
                <c:pt idx="10061">
                  <c:v>-10</c:v>
                </c:pt>
                <c:pt idx="10062">
                  <c:v>-10</c:v>
                </c:pt>
                <c:pt idx="10063">
                  <c:v>-10</c:v>
                </c:pt>
                <c:pt idx="10064">
                  <c:v>-10</c:v>
                </c:pt>
                <c:pt idx="10065">
                  <c:v>-10</c:v>
                </c:pt>
                <c:pt idx="10066">
                  <c:v>-10</c:v>
                </c:pt>
                <c:pt idx="10067">
                  <c:v>-10</c:v>
                </c:pt>
                <c:pt idx="10068">
                  <c:v>-10</c:v>
                </c:pt>
                <c:pt idx="10069">
                  <c:v>-10</c:v>
                </c:pt>
                <c:pt idx="10070">
                  <c:v>-10</c:v>
                </c:pt>
                <c:pt idx="10071">
                  <c:v>-10</c:v>
                </c:pt>
                <c:pt idx="10072">
                  <c:v>-10</c:v>
                </c:pt>
                <c:pt idx="10073">
                  <c:v>-10</c:v>
                </c:pt>
                <c:pt idx="10074">
                  <c:v>-10</c:v>
                </c:pt>
                <c:pt idx="10075">
                  <c:v>-10</c:v>
                </c:pt>
                <c:pt idx="10076">
                  <c:v>-10</c:v>
                </c:pt>
                <c:pt idx="10077">
                  <c:v>-10</c:v>
                </c:pt>
                <c:pt idx="10078">
                  <c:v>-10</c:v>
                </c:pt>
                <c:pt idx="10079">
                  <c:v>-10</c:v>
                </c:pt>
                <c:pt idx="10080">
                  <c:v>-10</c:v>
                </c:pt>
                <c:pt idx="10081">
                  <c:v>-10</c:v>
                </c:pt>
                <c:pt idx="10082">
                  <c:v>-10</c:v>
                </c:pt>
                <c:pt idx="10083">
                  <c:v>-10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0</c:v>
                </c:pt>
                <c:pt idx="10089">
                  <c:v>0</c:v>
                </c:pt>
                <c:pt idx="10090">
                  <c:v>0</c:v>
                </c:pt>
                <c:pt idx="10091">
                  <c:v>0</c:v>
                </c:pt>
                <c:pt idx="10092">
                  <c:v>0</c:v>
                </c:pt>
                <c:pt idx="10093">
                  <c:v>0</c:v>
                </c:pt>
                <c:pt idx="10094">
                  <c:v>0</c:v>
                </c:pt>
                <c:pt idx="10095">
                  <c:v>0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0</c:v>
                </c:pt>
                <c:pt idx="10102">
                  <c:v>0</c:v>
                </c:pt>
                <c:pt idx="10103">
                  <c:v>0</c:v>
                </c:pt>
                <c:pt idx="10104">
                  <c:v>0</c:v>
                </c:pt>
                <c:pt idx="10105">
                  <c:v>0</c:v>
                </c:pt>
                <c:pt idx="10106">
                  <c:v>0</c:v>
                </c:pt>
                <c:pt idx="10107">
                  <c:v>0</c:v>
                </c:pt>
                <c:pt idx="10108">
                  <c:v>0</c:v>
                </c:pt>
                <c:pt idx="10109">
                  <c:v>0</c:v>
                </c:pt>
                <c:pt idx="10110">
                  <c:v>0</c:v>
                </c:pt>
                <c:pt idx="10111">
                  <c:v>146</c:v>
                </c:pt>
                <c:pt idx="10112">
                  <c:v>146</c:v>
                </c:pt>
                <c:pt idx="10113">
                  <c:v>148</c:v>
                </c:pt>
                <c:pt idx="10114">
                  <c:v>148</c:v>
                </c:pt>
                <c:pt idx="10115">
                  <c:v>148</c:v>
                </c:pt>
                <c:pt idx="10116">
                  <c:v>148</c:v>
                </c:pt>
                <c:pt idx="10117">
                  <c:v>148</c:v>
                </c:pt>
                <c:pt idx="10118">
                  <c:v>148</c:v>
                </c:pt>
                <c:pt idx="10119">
                  <c:v>148</c:v>
                </c:pt>
                <c:pt idx="10120">
                  <c:v>148</c:v>
                </c:pt>
                <c:pt idx="10121">
                  <c:v>148</c:v>
                </c:pt>
                <c:pt idx="10122">
                  <c:v>148</c:v>
                </c:pt>
                <c:pt idx="10123">
                  <c:v>148</c:v>
                </c:pt>
                <c:pt idx="10124">
                  <c:v>148</c:v>
                </c:pt>
                <c:pt idx="10125">
                  <c:v>148</c:v>
                </c:pt>
                <c:pt idx="10126">
                  <c:v>148</c:v>
                </c:pt>
                <c:pt idx="10127">
                  <c:v>148</c:v>
                </c:pt>
                <c:pt idx="10128">
                  <c:v>148</c:v>
                </c:pt>
                <c:pt idx="10129">
                  <c:v>148</c:v>
                </c:pt>
                <c:pt idx="10130">
                  <c:v>148</c:v>
                </c:pt>
                <c:pt idx="10131">
                  <c:v>148</c:v>
                </c:pt>
                <c:pt idx="10132">
                  <c:v>148</c:v>
                </c:pt>
                <c:pt idx="10133">
                  <c:v>148</c:v>
                </c:pt>
                <c:pt idx="10134">
                  <c:v>148</c:v>
                </c:pt>
                <c:pt idx="10135">
                  <c:v>148</c:v>
                </c:pt>
                <c:pt idx="10136">
                  <c:v>148</c:v>
                </c:pt>
                <c:pt idx="10137">
                  <c:v>148</c:v>
                </c:pt>
                <c:pt idx="10138">
                  <c:v>148</c:v>
                </c:pt>
                <c:pt idx="10139">
                  <c:v>148</c:v>
                </c:pt>
                <c:pt idx="10140">
                  <c:v>148</c:v>
                </c:pt>
                <c:pt idx="10141">
                  <c:v>148</c:v>
                </c:pt>
                <c:pt idx="10142">
                  <c:v>148</c:v>
                </c:pt>
                <c:pt idx="10143">
                  <c:v>148</c:v>
                </c:pt>
                <c:pt idx="10144">
                  <c:v>0</c:v>
                </c:pt>
                <c:pt idx="10145">
                  <c:v>0</c:v>
                </c:pt>
                <c:pt idx="10146">
                  <c:v>0</c:v>
                </c:pt>
                <c:pt idx="10147">
                  <c:v>0</c:v>
                </c:pt>
                <c:pt idx="10148">
                  <c:v>0</c:v>
                </c:pt>
                <c:pt idx="10149">
                  <c:v>0</c:v>
                </c:pt>
                <c:pt idx="10150">
                  <c:v>0</c:v>
                </c:pt>
                <c:pt idx="10151">
                  <c:v>0</c:v>
                </c:pt>
                <c:pt idx="10152">
                  <c:v>0</c:v>
                </c:pt>
                <c:pt idx="10153">
                  <c:v>0</c:v>
                </c:pt>
                <c:pt idx="10154">
                  <c:v>0</c:v>
                </c:pt>
                <c:pt idx="10155">
                  <c:v>0</c:v>
                </c:pt>
                <c:pt idx="10156">
                  <c:v>0</c:v>
                </c:pt>
                <c:pt idx="10157">
                  <c:v>0</c:v>
                </c:pt>
                <c:pt idx="10158">
                  <c:v>99</c:v>
                </c:pt>
                <c:pt idx="10159">
                  <c:v>99</c:v>
                </c:pt>
                <c:pt idx="10160">
                  <c:v>98</c:v>
                </c:pt>
                <c:pt idx="10161">
                  <c:v>97</c:v>
                </c:pt>
                <c:pt idx="10162">
                  <c:v>96</c:v>
                </c:pt>
                <c:pt idx="10163">
                  <c:v>96</c:v>
                </c:pt>
                <c:pt idx="10164">
                  <c:v>96</c:v>
                </c:pt>
                <c:pt idx="10165">
                  <c:v>96</c:v>
                </c:pt>
                <c:pt idx="10166">
                  <c:v>96</c:v>
                </c:pt>
                <c:pt idx="10167">
                  <c:v>98</c:v>
                </c:pt>
                <c:pt idx="10168">
                  <c:v>99</c:v>
                </c:pt>
                <c:pt idx="10169">
                  <c:v>100</c:v>
                </c:pt>
                <c:pt idx="10170">
                  <c:v>100</c:v>
                </c:pt>
                <c:pt idx="10171">
                  <c:v>100</c:v>
                </c:pt>
                <c:pt idx="10172">
                  <c:v>99</c:v>
                </c:pt>
                <c:pt idx="10173">
                  <c:v>98</c:v>
                </c:pt>
                <c:pt idx="10174">
                  <c:v>97</c:v>
                </c:pt>
                <c:pt idx="10175">
                  <c:v>97</c:v>
                </c:pt>
                <c:pt idx="10176">
                  <c:v>97</c:v>
                </c:pt>
                <c:pt idx="10177">
                  <c:v>97</c:v>
                </c:pt>
                <c:pt idx="10178">
                  <c:v>97</c:v>
                </c:pt>
                <c:pt idx="10179">
                  <c:v>97</c:v>
                </c:pt>
                <c:pt idx="10180">
                  <c:v>97</c:v>
                </c:pt>
                <c:pt idx="10181">
                  <c:v>97</c:v>
                </c:pt>
                <c:pt idx="10182">
                  <c:v>97</c:v>
                </c:pt>
                <c:pt idx="10183">
                  <c:v>97</c:v>
                </c:pt>
                <c:pt idx="10184">
                  <c:v>97</c:v>
                </c:pt>
                <c:pt idx="10185">
                  <c:v>97</c:v>
                </c:pt>
                <c:pt idx="10186">
                  <c:v>97</c:v>
                </c:pt>
                <c:pt idx="10187">
                  <c:v>97</c:v>
                </c:pt>
                <c:pt idx="10188">
                  <c:v>97</c:v>
                </c:pt>
                <c:pt idx="10189">
                  <c:v>97</c:v>
                </c:pt>
                <c:pt idx="10190">
                  <c:v>97</c:v>
                </c:pt>
                <c:pt idx="10191">
                  <c:v>97</c:v>
                </c:pt>
                <c:pt idx="10192">
                  <c:v>97</c:v>
                </c:pt>
                <c:pt idx="10193">
                  <c:v>97</c:v>
                </c:pt>
                <c:pt idx="10194">
                  <c:v>97</c:v>
                </c:pt>
                <c:pt idx="10195">
                  <c:v>97</c:v>
                </c:pt>
                <c:pt idx="10196">
                  <c:v>97</c:v>
                </c:pt>
                <c:pt idx="10197">
                  <c:v>97</c:v>
                </c:pt>
                <c:pt idx="10198">
                  <c:v>97</c:v>
                </c:pt>
                <c:pt idx="10199">
                  <c:v>97</c:v>
                </c:pt>
                <c:pt idx="10200">
                  <c:v>97</c:v>
                </c:pt>
                <c:pt idx="10201">
                  <c:v>97</c:v>
                </c:pt>
                <c:pt idx="10202">
                  <c:v>97</c:v>
                </c:pt>
                <c:pt idx="10203">
                  <c:v>97</c:v>
                </c:pt>
                <c:pt idx="10204">
                  <c:v>0</c:v>
                </c:pt>
                <c:pt idx="10205">
                  <c:v>0</c:v>
                </c:pt>
                <c:pt idx="10206">
                  <c:v>0</c:v>
                </c:pt>
                <c:pt idx="10207">
                  <c:v>0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93</c:v>
                </c:pt>
                <c:pt idx="10216">
                  <c:v>93</c:v>
                </c:pt>
                <c:pt idx="10217">
                  <c:v>95</c:v>
                </c:pt>
                <c:pt idx="10218">
                  <c:v>98</c:v>
                </c:pt>
                <c:pt idx="10219">
                  <c:v>97</c:v>
                </c:pt>
                <c:pt idx="10220">
                  <c:v>98</c:v>
                </c:pt>
                <c:pt idx="10221">
                  <c:v>97</c:v>
                </c:pt>
                <c:pt idx="10222">
                  <c:v>95</c:v>
                </c:pt>
                <c:pt idx="10223">
                  <c:v>95</c:v>
                </c:pt>
                <c:pt idx="10224">
                  <c:v>95</c:v>
                </c:pt>
                <c:pt idx="10225">
                  <c:v>94</c:v>
                </c:pt>
                <c:pt idx="10226">
                  <c:v>93</c:v>
                </c:pt>
                <c:pt idx="10227">
                  <c:v>92</c:v>
                </c:pt>
                <c:pt idx="10228">
                  <c:v>91</c:v>
                </c:pt>
                <c:pt idx="10229">
                  <c:v>92</c:v>
                </c:pt>
                <c:pt idx="10230">
                  <c:v>91</c:v>
                </c:pt>
                <c:pt idx="10231">
                  <c:v>92</c:v>
                </c:pt>
                <c:pt idx="10232">
                  <c:v>91</c:v>
                </c:pt>
                <c:pt idx="10233">
                  <c:v>92</c:v>
                </c:pt>
                <c:pt idx="10234">
                  <c:v>93</c:v>
                </c:pt>
                <c:pt idx="10235">
                  <c:v>93</c:v>
                </c:pt>
                <c:pt idx="10236">
                  <c:v>93</c:v>
                </c:pt>
                <c:pt idx="10237">
                  <c:v>93</c:v>
                </c:pt>
                <c:pt idx="10238">
                  <c:v>93</c:v>
                </c:pt>
                <c:pt idx="10239">
                  <c:v>93</c:v>
                </c:pt>
                <c:pt idx="10240">
                  <c:v>93</c:v>
                </c:pt>
                <c:pt idx="10241">
                  <c:v>93</c:v>
                </c:pt>
                <c:pt idx="10242">
                  <c:v>93</c:v>
                </c:pt>
                <c:pt idx="10243">
                  <c:v>93</c:v>
                </c:pt>
                <c:pt idx="10244">
                  <c:v>93</c:v>
                </c:pt>
                <c:pt idx="10245">
                  <c:v>93</c:v>
                </c:pt>
                <c:pt idx="10246">
                  <c:v>93</c:v>
                </c:pt>
                <c:pt idx="10247">
                  <c:v>93</c:v>
                </c:pt>
                <c:pt idx="10248">
                  <c:v>93</c:v>
                </c:pt>
                <c:pt idx="10249">
                  <c:v>93</c:v>
                </c:pt>
                <c:pt idx="10250">
                  <c:v>93</c:v>
                </c:pt>
                <c:pt idx="10251">
                  <c:v>93</c:v>
                </c:pt>
                <c:pt idx="10252">
                  <c:v>93</c:v>
                </c:pt>
                <c:pt idx="10253">
                  <c:v>93</c:v>
                </c:pt>
                <c:pt idx="10254">
                  <c:v>93</c:v>
                </c:pt>
                <c:pt idx="10255">
                  <c:v>93</c:v>
                </c:pt>
                <c:pt idx="10256">
                  <c:v>93</c:v>
                </c:pt>
                <c:pt idx="10257">
                  <c:v>93</c:v>
                </c:pt>
                <c:pt idx="10258">
                  <c:v>93</c:v>
                </c:pt>
                <c:pt idx="10259">
                  <c:v>93</c:v>
                </c:pt>
                <c:pt idx="10260">
                  <c:v>93</c:v>
                </c:pt>
                <c:pt idx="10261">
                  <c:v>93</c:v>
                </c:pt>
                <c:pt idx="10262">
                  <c:v>93</c:v>
                </c:pt>
                <c:pt idx="10263">
                  <c:v>93</c:v>
                </c:pt>
                <c:pt idx="10264">
                  <c:v>0</c:v>
                </c:pt>
                <c:pt idx="10265">
                  <c:v>0</c:v>
                </c:pt>
                <c:pt idx="10266">
                  <c:v>0</c:v>
                </c:pt>
                <c:pt idx="10267">
                  <c:v>0</c:v>
                </c:pt>
                <c:pt idx="10268">
                  <c:v>0</c:v>
                </c:pt>
                <c:pt idx="10269">
                  <c:v>0</c:v>
                </c:pt>
                <c:pt idx="10270">
                  <c:v>0</c:v>
                </c:pt>
                <c:pt idx="10271">
                  <c:v>0</c:v>
                </c:pt>
                <c:pt idx="10272">
                  <c:v>0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0</c:v>
                </c:pt>
                <c:pt idx="10277">
                  <c:v>93</c:v>
                </c:pt>
                <c:pt idx="10278">
                  <c:v>94</c:v>
                </c:pt>
                <c:pt idx="10279">
                  <c:v>93</c:v>
                </c:pt>
                <c:pt idx="10280">
                  <c:v>92</c:v>
                </c:pt>
                <c:pt idx="10281">
                  <c:v>92</c:v>
                </c:pt>
                <c:pt idx="10282">
                  <c:v>92</c:v>
                </c:pt>
                <c:pt idx="10283">
                  <c:v>92</c:v>
                </c:pt>
                <c:pt idx="10284">
                  <c:v>92</c:v>
                </c:pt>
                <c:pt idx="10285">
                  <c:v>92</c:v>
                </c:pt>
                <c:pt idx="10286">
                  <c:v>91</c:v>
                </c:pt>
                <c:pt idx="10287">
                  <c:v>92</c:v>
                </c:pt>
                <c:pt idx="10288">
                  <c:v>92</c:v>
                </c:pt>
                <c:pt idx="10289">
                  <c:v>94</c:v>
                </c:pt>
                <c:pt idx="10290">
                  <c:v>94</c:v>
                </c:pt>
                <c:pt idx="10291">
                  <c:v>96</c:v>
                </c:pt>
                <c:pt idx="10292">
                  <c:v>96</c:v>
                </c:pt>
                <c:pt idx="10293">
                  <c:v>95</c:v>
                </c:pt>
                <c:pt idx="10294">
                  <c:v>93</c:v>
                </c:pt>
                <c:pt idx="10295">
                  <c:v>93</c:v>
                </c:pt>
                <c:pt idx="10296">
                  <c:v>93</c:v>
                </c:pt>
                <c:pt idx="10297">
                  <c:v>93</c:v>
                </c:pt>
                <c:pt idx="10298">
                  <c:v>93</c:v>
                </c:pt>
                <c:pt idx="10299">
                  <c:v>93</c:v>
                </c:pt>
                <c:pt idx="10300">
                  <c:v>93</c:v>
                </c:pt>
                <c:pt idx="10301">
                  <c:v>93</c:v>
                </c:pt>
                <c:pt idx="10302">
                  <c:v>93</c:v>
                </c:pt>
                <c:pt idx="10303">
                  <c:v>93</c:v>
                </c:pt>
                <c:pt idx="10304">
                  <c:v>93</c:v>
                </c:pt>
                <c:pt idx="10305">
                  <c:v>93</c:v>
                </c:pt>
                <c:pt idx="10306">
                  <c:v>93</c:v>
                </c:pt>
                <c:pt idx="10307">
                  <c:v>93</c:v>
                </c:pt>
                <c:pt idx="10308">
                  <c:v>93</c:v>
                </c:pt>
                <c:pt idx="10309">
                  <c:v>93</c:v>
                </c:pt>
                <c:pt idx="10310">
                  <c:v>93</c:v>
                </c:pt>
                <c:pt idx="10311">
                  <c:v>93</c:v>
                </c:pt>
                <c:pt idx="10312">
                  <c:v>93</c:v>
                </c:pt>
                <c:pt idx="10313">
                  <c:v>93</c:v>
                </c:pt>
                <c:pt idx="10314">
                  <c:v>93</c:v>
                </c:pt>
                <c:pt idx="10315">
                  <c:v>93</c:v>
                </c:pt>
                <c:pt idx="10316">
                  <c:v>93</c:v>
                </c:pt>
                <c:pt idx="10317">
                  <c:v>93</c:v>
                </c:pt>
                <c:pt idx="10318">
                  <c:v>93</c:v>
                </c:pt>
                <c:pt idx="10319">
                  <c:v>93</c:v>
                </c:pt>
                <c:pt idx="10320">
                  <c:v>93</c:v>
                </c:pt>
                <c:pt idx="10321">
                  <c:v>93</c:v>
                </c:pt>
                <c:pt idx="10322">
                  <c:v>93</c:v>
                </c:pt>
                <c:pt idx="10323">
                  <c:v>93</c:v>
                </c:pt>
                <c:pt idx="10324">
                  <c:v>0</c:v>
                </c:pt>
                <c:pt idx="10325">
                  <c:v>0</c:v>
                </c:pt>
                <c:pt idx="10326">
                  <c:v>0</c:v>
                </c:pt>
                <c:pt idx="10327">
                  <c:v>0</c:v>
                </c:pt>
                <c:pt idx="10328">
                  <c:v>0</c:v>
                </c:pt>
                <c:pt idx="10329">
                  <c:v>0</c:v>
                </c:pt>
                <c:pt idx="10330">
                  <c:v>0</c:v>
                </c:pt>
                <c:pt idx="10331">
                  <c:v>0</c:v>
                </c:pt>
                <c:pt idx="10332">
                  <c:v>0</c:v>
                </c:pt>
                <c:pt idx="10333">
                  <c:v>0</c:v>
                </c:pt>
                <c:pt idx="10334">
                  <c:v>0</c:v>
                </c:pt>
                <c:pt idx="10335">
                  <c:v>0</c:v>
                </c:pt>
                <c:pt idx="10336">
                  <c:v>0</c:v>
                </c:pt>
                <c:pt idx="10337">
                  <c:v>0</c:v>
                </c:pt>
                <c:pt idx="10338">
                  <c:v>0</c:v>
                </c:pt>
                <c:pt idx="10339">
                  <c:v>0</c:v>
                </c:pt>
                <c:pt idx="10340">
                  <c:v>0</c:v>
                </c:pt>
                <c:pt idx="10341">
                  <c:v>0</c:v>
                </c:pt>
                <c:pt idx="10342">
                  <c:v>0</c:v>
                </c:pt>
                <c:pt idx="10343">
                  <c:v>0</c:v>
                </c:pt>
                <c:pt idx="10344">
                  <c:v>0</c:v>
                </c:pt>
                <c:pt idx="10345">
                  <c:v>0</c:v>
                </c:pt>
                <c:pt idx="10346">
                  <c:v>0</c:v>
                </c:pt>
                <c:pt idx="10347">
                  <c:v>0</c:v>
                </c:pt>
                <c:pt idx="10348">
                  <c:v>0</c:v>
                </c:pt>
                <c:pt idx="10349">
                  <c:v>103</c:v>
                </c:pt>
                <c:pt idx="10350">
                  <c:v>104</c:v>
                </c:pt>
                <c:pt idx="10351">
                  <c:v>106</c:v>
                </c:pt>
                <c:pt idx="10352">
                  <c:v>108</c:v>
                </c:pt>
                <c:pt idx="10353">
                  <c:v>107</c:v>
                </c:pt>
                <c:pt idx="10354">
                  <c:v>106</c:v>
                </c:pt>
                <c:pt idx="10355">
                  <c:v>105</c:v>
                </c:pt>
                <c:pt idx="10356">
                  <c:v>105</c:v>
                </c:pt>
                <c:pt idx="10357">
                  <c:v>105</c:v>
                </c:pt>
                <c:pt idx="10358">
                  <c:v>105</c:v>
                </c:pt>
                <c:pt idx="10359">
                  <c:v>105</c:v>
                </c:pt>
                <c:pt idx="10360">
                  <c:v>105</c:v>
                </c:pt>
                <c:pt idx="10361">
                  <c:v>105</c:v>
                </c:pt>
                <c:pt idx="10362">
                  <c:v>105</c:v>
                </c:pt>
                <c:pt idx="10363">
                  <c:v>105</c:v>
                </c:pt>
                <c:pt idx="10364">
                  <c:v>105</c:v>
                </c:pt>
                <c:pt idx="10365">
                  <c:v>105</c:v>
                </c:pt>
                <c:pt idx="10366">
                  <c:v>105</c:v>
                </c:pt>
                <c:pt idx="10367">
                  <c:v>105</c:v>
                </c:pt>
                <c:pt idx="10368">
                  <c:v>105</c:v>
                </c:pt>
                <c:pt idx="10369">
                  <c:v>105</c:v>
                </c:pt>
                <c:pt idx="10370">
                  <c:v>105</c:v>
                </c:pt>
                <c:pt idx="10371">
                  <c:v>105</c:v>
                </c:pt>
                <c:pt idx="10372">
                  <c:v>105</c:v>
                </c:pt>
                <c:pt idx="10373">
                  <c:v>105</c:v>
                </c:pt>
                <c:pt idx="10374">
                  <c:v>105</c:v>
                </c:pt>
                <c:pt idx="10375">
                  <c:v>105</c:v>
                </c:pt>
                <c:pt idx="10376">
                  <c:v>105</c:v>
                </c:pt>
                <c:pt idx="10377">
                  <c:v>105</c:v>
                </c:pt>
                <c:pt idx="10378">
                  <c:v>105</c:v>
                </c:pt>
                <c:pt idx="10379">
                  <c:v>105</c:v>
                </c:pt>
                <c:pt idx="10380">
                  <c:v>105</c:v>
                </c:pt>
                <c:pt idx="10381">
                  <c:v>105</c:v>
                </c:pt>
                <c:pt idx="10382">
                  <c:v>105</c:v>
                </c:pt>
                <c:pt idx="10383">
                  <c:v>105</c:v>
                </c:pt>
                <c:pt idx="10384">
                  <c:v>0</c:v>
                </c:pt>
                <c:pt idx="10385">
                  <c:v>0</c:v>
                </c:pt>
                <c:pt idx="10386">
                  <c:v>0</c:v>
                </c:pt>
                <c:pt idx="10387">
                  <c:v>0</c:v>
                </c:pt>
                <c:pt idx="10388">
                  <c:v>0</c:v>
                </c:pt>
                <c:pt idx="10389">
                  <c:v>0</c:v>
                </c:pt>
                <c:pt idx="10390">
                  <c:v>0</c:v>
                </c:pt>
                <c:pt idx="10391">
                  <c:v>0</c:v>
                </c:pt>
                <c:pt idx="10392">
                  <c:v>0</c:v>
                </c:pt>
                <c:pt idx="10393">
                  <c:v>0</c:v>
                </c:pt>
                <c:pt idx="10394">
                  <c:v>0</c:v>
                </c:pt>
                <c:pt idx="10395">
                  <c:v>87</c:v>
                </c:pt>
                <c:pt idx="10396">
                  <c:v>86</c:v>
                </c:pt>
                <c:pt idx="10397">
                  <c:v>85</c:v>
                </c:pt>
                <c:pt idx="10398">
                  <c:v>84</c:v>
                </c:pt>
                <c:pt idx="10399">
                  <c:v>83</c:v>
                </c:pt>
                <c:pt idx="10400">
                  <c:v>84</c:v>
                </c:pt>
                <c:pt idx="10401">
                  <c:v>83</c:v>
                </c:pt>
                <c:pt idx="10402">
                  <c:v>83</c:v>
                </c:pt>
                <c:pt idx="10403">
                  <c:v>82</c:v>
                </c:pt>
                <c:pt idx="10404">
                  <c:v>83</c:v>
                </c:pt>
                <c:pt idx="10405">
                  <c:v>83</c:v>
                </c:pt>
                <c:pt idx="10406">
                  <c:v>84</c:v>
                </c:pt>
                <c:pt idx="10407">
                  <c:v>86</c:v>
                </c:pt>
                <c:pt idx="10408">
                  <c:v>87</c:v>
                </c:pt>
                <c:pt idx="10409">
                  <c:v>88</c:v>
                </c:pt>
                <c:pt idx="10410">
                  <c:v>88</c:v>
                </c:pt>
                <c:pt idx="10411">
                  <c:v>88</c:v>
                </c:pt>
                <c:pt idx="10412">
                  <c:v>88</c:v>
                </c:pt>
                <c:pt idx="10413">
                  <c:v>87</c:v>
                </c:pt>
                <c:pt idx="10414">
                  <c:v>88</c:v>
                </c:pt>
                <c:pt idx="10415">
                  <c:v>88</c:v>
                </c:pt>
                <c:pt idx="10416">
                  <c:v>88</c:v>
                </c:pt>
                <c:pt idx="10417">
                  <c:v>88</c:v>
                </c:pt>
                <c:pt idx="10418">
                  <c:v>88</c:v>
                </c:pt>
                <c:pt idx="10419">
                  <c:v>88</c:v>
                </c:pt>
                <c:pt idx="10420">
                  <c:v>88</c:v>
                </c:pt>
                <c:pt idx="10421">
                  <c:v>88</c:v>
                </c:pt>
                <c:pt idx="10422">
                  <c:v>88</c:v>
                </c:pt>
                <c:pt idx="10423">
                  <c:v>88</c:v>
                </c:pt>
                <c:pt idx="10424">
                  <c:v>88</c:v>
                </c:pt>
                <c:pt idx="10425">
                  <c:v>88</c:v>
                </c:pt>
                <c:pt idx="10426">
                  <c:v>88</c:v>
                </c:pt>
                <c:pt idx="10427">
                  <c:v>88</c:v>
                </c:pt>
                <c:pt idx="10428">
                  <c:v>88</c:v>
                </c:pt>
                <c:pt idx="10429">
                  <c:v>88</c:v>
                </c:pt>
                <c:pt idx="10430">
                  <c:v>88</c:v>
                </c:pt>
                <c:pt idx="10431">
                  <c:v>88</c:v>
                </c:pt>
                <c:pt idx="10432">
                  <c:v>88</c:v>
                </c:pt>
                <c:pt idx="10433">
                  <c:v>88</c:v>
                </c:pt>
                <c:pt idx="10434">
                  <c:v>88</c:v>
                </c:pt>
                <c:pt idx="10435">
                  <c:v>88</c:v>
                </c:pt>
                <c:pt idx="10436">
                  <c:v>88</c:v>
                </c:pt>
                <c:pt idx="10437">
                  <c:v>88</c:v>
                </c:pt>
                <c:pt idx="10438">
                  <c:v>88</c:v>
                </c:pt>
                <c:pt idx="10439">
                  <c:v>88</c:v>
                </c:pt>
                <c:pt idx="10440">
                  <c:v>88</c:v>
                </c:pt>
                <c:pt idx="10441">
                  <c:v>88</c:v>
                </c:pt>
                <c:pt idx="10442">
                  <c:v>88</c:v>
                </c:pt>
                <c:pt idx="10443">
                  <c:v>88</c:v>
                </c:pt>
                <c:pt idx="10444">
                  <c:v>0</c:v>
                </c:pt>
                <c:pt idx="10445">
                  <c:v>0</c:v>
                </c:pt>
                <c:pt idx="10446">
                  <c:v>0</c:v>
                </c:pt>
                <c:pt idx="10447">
                  <c:v>0</c:v>
                </c:pt>
                <c:pt idx="10448">
                  <c:v>0</c:v>
                </c:pt>
                <c:pt idx="10449">
                  <c:v>0</c:v>
                </c:pt>
                <c:pt idx="10450">
                  <c:v>0</c:v>
                </c:pt>
                <c:pt idx="10451">
                  <c:v>0</c:v>
                </c:pt>
                <c:pt idx="10452">
                  <c:v>0</c:v>
                </c:pt>
                <c:pt idx="10453">
                  <c:v>0</c:v>
                </c:pt>
                <c:pt idx="10454">
                  <c:v>0</c:v>
                </c:pt>
                <c:pt idx="10455">
                  <c:v>0</c:v>
                </c:pt>
                <c:pt idx="10456">
                  <c:v>0</c:v>
                </c:pt>
                <c:pt idx="10457">
                  <c:v>0</c:v>
                </c:pt>
                <c:pt idx="10458">
                  <c:v>0</c:v>
                </c:pt>
                <c:pt idx="10459">
                  <c:v>0</c:v>
                </c:pt>
                <c:pt idx="10460">
                  <c:v>0</c:v>
                </c:pt>
                <c:pt idx="10461">
                  <c:v>0</c:v>
                </c:pt>
                <c:pt idx="10462">
                  <c:v>0</c:v>
                </c:pt>
                <c:pt idx="10463">
                  <c:v>0</c:v>
                </c:pt>
                <c:pt idx="10464">
                  <c:v>0</c:v>
                </c:pt>
                <c:pt idx="10465">
                  <c:v>0</c:v>
                </c:pt>
                <c:pt idx="10466">
                  <c:v>0</c:v>
                </c:pt>
                <c:pt idx="10467">
                  <c:v>0</c:v>
                </c:pt>
                <c:pt idx="10468">
                  <c:v>0</c:v>
                </c:pt>
                <c:pt idx="10469">
                  <c:v>0</c:v>
                </c:pt>
                <c:pt idx="10470">
                  <c:v>99</c:v>
                </c:pt>
                <c:pt idx="10471">
                  <c:v>99</c:v>
                </c:pt>
                <c:pt idx="10472">
                  <c:v>98</c:v>
                </c:pt>
                <c:pt idx="10473">
                  <c:v>96</c:v>
                </c:pt>
                <c:pt idx="10474">
                  <c:v>94</c:v>
                </c:pt>
                <c:pt idx="10475">
                  <c:v>94</c:v>
                </c:pt>
                <c:pt idx="10476">
                  <c:v>94</c:v>
                </c:pt>
                <c:pt idx="10477">
                  <c:v>94</c:v>
                </c:pt>
                <c:pt idx="10478">
                  <c:v>94</c:v>
                </c:pt>
                <c:pt idx="10479">
                  <c:v>94</c:v>
                </c:pt>
                <c:pt idx="10480">
                  <c:v>94</c:v>
                </c:pt>
                <c:pt idx="10481">
                  <c:v>94</c:v>
                </c:pt>
                <c:pt idx="10482">
                  <c:v>94</c:v>
                </c:pt>
                <c:pt idx="10483">
                  <c:v>94</c:v>
                </c:pt>
                <c:pt idx="10484">
                  <c:v>94</c:v>
                </c:pt>
                <c:pt idx="10485">
                  <c:v>94</c:v>
                </c:pt>
                <c:pt idx="10486">
                  <c:v>94</c:v>
                </c:pt>
                <c:pt idx="10487">
                  <c:v>94</c:v>
                </c:pt>
                <c:pt idx="10488">
                  <c:v>94</c:v>
                </c:pt>
                <c:pt idx="10489">
                  <c:v>94</c:v>
                </c:pt>
                <c:pt idx="10490">
                  <c:v>94</c:v>
                </c:pt>
                <c:pt idx="10491">
                  <c:v>94</c:v>
                </c:pt>
                <c:pt idx="10492">
                  <c:v>94</c:v>
                </c:pt>
                <c:pt idx="10493">
                  <c:v>94</c:v>
                </c:pt>
                <c:pt idx="10494">
                  <c:v>94</c:v>
                </c:pt>
                <c:pt idx="10495">
                  <c:v>94</c:v>
                </c:pt>
                <c:pt idx="10496">
                  <c:v>94</c:v>
                </c:pt>
                <c:pt idx="10497">
                  <c:v>94</c:v>
                </c:pt>
                <c:pt idx="10498">
                  <c:v>94</c:v>
                </c:pt>
                <c:pt idx="10499">
                  <c:v>94</c:v>
                </c:pt>
                <c:pt idx="10500">
                  <c:v>94</c:v>
                </c:pt>
                <c:pt idx="10501">
                  <c:v>94</c:v>
                </c:pt>
                <c:pt idx="10502">
                  <c:v>94</c:v>
                </c:pt>
                <c:pt idx="10503">
                  <c:v>94</c:v>
                </c:pt>
                <c:pt idx="10504">
                  <c:v>0</c:v>
                </c:pt>
                <c:pt idx="10505">
                  <c:v>0</c:v>
                </c:pt>
                <c:pt idx="10506">
                  <c:v>0</c:v>
                </c:pt>
                <c:pt idx="10507">
                  <c:v>0</c:v>
                </c:pt>
                <c:pt idx="10508">
                  <c:v>0</c:v>
                </c:pt>
                <c:pt idx="10509">
                  <c:v>0</c:v>
                </c:pt>
                <c:pt idx="10510">
                  <c:v>0</c:v>
                </c:pt>
                <c:pt idx="10511">
                  <c:v>0</c:v>
                </c:pt>
                <c:pt idx="10512">
                  <c:v>0</c:v>
                </c:pt>
                <c:pt idx="10513">
                  <c:v>0</c:v>
                </c:pt>
                <c:pt idx="10514">
                  <c:v>93</c:v>
                </c:pt>
                <c:pt idx="10515">
                  <c:v>92</c:v>
                </c:pt>
                <c:pt idx="10516">
                  <c:v>91</c:v>
                </c:pt>
                <c:pt idx="10517">
                  <c:v>91</c:v>
                </c:pt>
                <c:pt idx="10518">
                  <c:v>90</c:v>
                </c:pt>
                <c:pt idx="10519">
                  <c:v>89</c:v>
                </c:pt>
                <c:pt idx="10520">
                  <c:v>89</c:v>
                </c:pt>
                <c:pt idx="10521">
                  <c:v>88</c:v>
                </c:pt>
                <c:pt idx="10522">
                  <c:v>86</c:v>
                </c:pt>
                <c:pt idx="10523">
                  <c:v>86</c:v>
                </c:pt>
                <c:pt idx="10524">
                  <c:v>85</c:v>
                </c:pt>
                <c:pt idx="10525">
                  <c:v>87</c:v>
                </c:pt>
                <c:pt idx="10526">
                  <c:v>88</c:v>
                </c:pt>
                <c:pt idx="10527">
                  <c:v>91</c:v>
                </c:pt>
                <c:pt idx="10528">
                  <c:v>92</c:v>
                </c:pt>
                <c:pt idx="10529">
                  <c:v>94</c:v>
                </c:pt>
                <c:pt idx="10530">
                  <c:v>94</c:v>
                </c:pt>
                <c:pt idx="10531">
                  <c:v>94</c:v>
                </c:pt>
                <c:pt idx="10532">
                  <c:v>95</c:v>
                </c:pt>
                <c:pt idx="10533">
                  <c:v>94</c:v>
                </c:pt>
                <c:pt idx="10534">
                  <c:v>95</c:v>
                </c:pt>
                <c:pt idx="10535">
                  <c:v>95</c:v>
                </c:pt>
                <c:pt idx="10536">
                  <c:v>95</c:v>
                </c:pt>
                <c:pt idx="10537">
                  <c:v>95</c:v>
                </c:pt>
                <c:pt idx="10538">
                  <c:v>95</c:v>
                </c:pt>
                <c:pt idx="10539">
                  <c:v>95</c:v>
                </c:pt>
                <c:pt idx="10540">
                  <c:v>95</c:v>
                </c:pt>
                <c:pt idx="10541">
                  <c:v>95</c:v>
                </c:pt>
                <c:pt idx="10542">
                  <c:v>95</c:v>
                </c:pt>
                <c:pt idx="10543">
                  <c:v>95</c:v>
                </c:pt>
                <c:pt idx="10544">
                  <c:v>95</c:v>
                </c:pt>
                <c:pt idx="10545">
                  <c:v>95</c:v>
                </c:pt>
                <c:pt idx="10546">
                  <c:v>95</c:v>
                </c:pt>
                <c:pt idx="10547">
                  <c:v>95</c:v>
                </c:pt>
                <c:pt idx="10548">
                  <c:v>95</c:v>
                </c:pt>
                <c:pt idx="10549">
                  <c:v>95</c:v>
                </c:pt>
                <c:pt idx="10550">
                  <c:v>95</c:v>
                </c:pt>
                <c:pt idx="10551">
                  <c:v>95</c:v>
                </c:pt>
                <c:pt idx="10552">
                  <c:v>95</c:v>
                </c:pt>
                <c:pt idx="10553">
                  <c:v>95</c:v>
                </c:pt>
                <c:pt idx="10554">
                  <c:v>95</c:v>
                </c:pt>
                <c:pt idx="10555">
                  <c:v>95</c:v>
                </c:pt>
                <c:pt idx="10556">
                  <c:v>95</c:v>
                </c:pt>
                <c:pt idx="10557">
                  <c:v>95</c:v>
                </c:pt>
                <c:pt idx="10558">
                  <c:v>95</c:v>
                </c:pt>
                <c:pt idx="10559">
                  <c:v>95</c:v>
                </c:pt>
                <c:pt idx="10560">
                  <c:v>95</c:v>
                </c:pt>
                <c:pt idx="10561">
                  <c:v>95</c:v>
                </c:pt>
                <c:pt idx="10562">
                  <c:v>95</c:v>
                </c:pt>
                <c:pt idx="10563">
                  <c:v>95</c:v>
                </c:pt>
                <c:pt idx="10564">
                  <c:v>0</c:v>
                </c:pt>
                <c:pt idx="10565">
                  <c:v>0</c:v>
                </c:pt>
                <c:pt idx="10566">
                  <c:v>0</c:v>
                </c:pt>
                <c:pt idx="10567">
                  <c:v>0</c:v>
                </c:pt>
                <c:pt idx="10568">
                  <c:v>0</c:v>
                </c:pt>
                <c:pt idx="10569">
                  <c:v>0</c:v>
                </c:pt>
                <c:pt idx="10570">
                  <c:v>0</c:v>
                </c:pt>
                <c:pt idx="10571">
                  <c:v>0</c:v>
                </c:pt>
                <c:pt idx="10572">
                  <c:v>0</c:v>
                </c:pt>
                <c:pt idx="10573">
                  <c:v>0</c:v>
                </c:pt>
                <c:pt idx="10574">
                  <c:v>0</c:v>
                </c:pt>
                <c:pt idx="10575">
                  <c:v>0</c:v>
                </c:pt>
                <c:pt idx="10576">
                  <c:v>0</c:v>
                </c:pt>
                <c:pt idx="10577">
                  <c:v>103</c:v>
                </c:pt>
                <c:pt idx="10578">
                  <c:v>102</c:v>
                </c:pt>
                <c:pt idx="10579">
                  <c:v>101</c:v>
                </c:pt>
                <c:pt idx="10580">
                  <c:v>99</c:v>
                </c:pt>
                <c:pt idx="10581">
                  <c:v>100</c:v>
                </c:pt>
                <c:pt idx="10582">
                  <c:v>99</c:v>
                </c:pt>
                <c:pt idx="10583">
                  <c:v>98</c:v>
                </c:pt>
                <c:pt idx="10584">
                  <c:v>97</c:v>
                </c:pt>
                <c:pt idx="10585">
                  <c:v>97</c:v>
                </c:pt>
                <c:pt idx="10586">
                  <c:v>97</c:v>
                </c:pt>
                <c:pt idx="10587">
                  <c:v>99</c:v>
                </c:pt>
                <c:pt idx="10588">
                  <c:v>99</c:v>
                </c:pt>
                <c:pt idx="10589">
                  <c:v>99</c:v>
                </c:pt>
                <c:pt idx="10590">
                  <c:v>99</c:v>
                </c:pt>
                <c:pt idx="10591">
                  <c:v>100</c:v>
                </c:pt>
                <c:pt idx="10592">
                  <c:v>98</c:v>
                </c:pt>
                <c:pt idx="10593">
                  <c:v>97</c:v>
                </c:pt>
                <c:pt idx="10594">
                  <c:v>95</c:v>
                </c:pt>
                <c:pt idx="10595">
                  <c:v>96</c:v>
                </c:pt>
                <c:pt idx="10596">
                  <c:v>96</c:v>
                </c:pt>
                <c:pt idx="10597">
                  <c:v>96</c:v>
                </c:pt>
                <c:pt idx="10598">
                  <c:v>96</c:v>
                </c:pt>
                <c:pt idx="10599">
                  <c:v>96</c:v>
                </c:pt>
                <c:pt idx="10600">
                  <c:v>96</c:v>
                </c:pt>
                <c:pt idx="10601">
                  <c:v>96</c:v>
                </c:pt>
                <c:pt idx="10602">
                  <c:v>96</c:v>
                </c:pt>
                <c:pt idx="10603">
                  <c:v>96</c:v>
                </c:pt>
                <c:pt idx="10604">
                  <c:v>96</c:v>
                </c:pt>
                <c:pt idx="10605">
                  <c:v>96</c:v>
                </c:pt>
                <c:pt idx="10606">
                  <c:v>96</c:v>
                </c:pt>
                <c:pt idx="10607">
                  <c:v>96</c:v>
                </c:pt>
                <c:pt idx="10608">
                  <c:v>96</c:v>
                </c:pt>
                <c:pt idx="10609">
                  <c:v>96</c:v>
                </c:pt>
                <c:pt idx="10610">
                  <c:v>96</c:v>
                </c:pt>
                <c:pt idx="10611">
                  <c:v>96</c:v>
                </c:pt>
                <c:pt idx="10612">
                  <c:v>96</c:v>
                </c:pt>
                <c:pt idx="10613">
                  <c:v>96</c:v>
                </c:pt>
                <c:pt idx="10614">
                  <c:v>96</c:v>
                </c:pt>
                <c:pt idx="10615">
                  <c:v>96</c:v>
                </c:pt>
                <c:pt idx="10616">
                  <c:v>96</c:v>
                </c:pt>
                <c:pt idx="10617">
                  <c:v>96</c:v>
                </c:pt>
                <c:pt idx="10618">
                  <c:v>96</c:v>
                </c:pt>
                <c:pt idx="10619">
                  <c:v>96</c:v>
                </c:pt>
                <c:pt idx="10620">
                  <c:v>96</c:v>
                </c:pt>
                <c:pt idx="10621">
                  <c:v>96</c:v>
                </c:pt>
                <c:pt idx="10622">
                  <c:v>96</c:v>
                </c:pt>
                <c:pt idx="10623">
                  <c:v>96</c:v>
                </c:pt>
                <c:pt idx="10624">
                  <c:v>0</c:v>
                </c:pt>
                <c:pt idx="10625">
                  <c:v>0</c:v>
                </c:pt>
                <c:pt idx="10626">
                  <c:v>0</c:v>
                </c:pt>
                <c:pt idx="10627">
                  <c:v>0</c:v>
                </c:pt>
                <c:pt idx="10628">
                  <c:v>0</c:v>
                </c:pt>
                <c:pt idx="10629">
                  <c:v>0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0</c:v>
                </c:pt>
                <c:pt idx="10634">
                  <c:v>84</c:v>
                </c:pt>
                <c:pt idx="10635">
                  <c:v>85</c:v>
                </c:pt>
                <c:pt idx="10636">
                  <c:v>86</c:v>
                </c:pt>
                <c:pt idx="10637">
                  <c:v>86</c:v>
                </c:pt>
                <c:pt idx="10638">
                  <c:v>86</c:v>
                </c:pt>
                <c:pt idx="10639">
                  <c:v>86</c:v>
                </c:pt>
                <c:pt idx="10640">
                  <c:v>88</c:v>
                </c:pt>
                <c:pt idx="10641">
                  <c:v>89</c:v>
                </c:pt>
                <c:pt idx="10642">
                  <c:v>90</c:v>
                </c:pt>
                <c:pt idx="10643">
                  <c:v>92</c:v>
                </c:pt>
                <c:pt idx="10644">
                  <c:v>95</c:v>
                </c:pt>
                <c:pt idx="10645">
                  <c:v>96</c:v>
                </c:pt>
                <c:pt idx="10646">
                  <c:v>98</c:v>
                </c:pt>
                <c:pt idx="10647">
                  <c:v>100</c:v>
                </c:pt>
                <c:pt idx="10648">
                  <c:v>100</c:v>
                </c:pt>
                <c:pt idx="10649">
                  <c:v>102</c:v>
                </c:pt>
                <c:pt idx="10650">
                  <c:v>101</c:v>
                </c:pt>
                <c:pt idx="10651">
                  <c:v>101</c:v>
                </c:pt>
                <c:pt idx="10652">
                  <c:v>101</c:v>
                </c:pt>
                <c:pt idx="10653">
                  <c:v>100</c:v>
                </c:pt>
                <c:pt idx="10654">
                  <c:v>98</c:v>
                </c:pt>
                <c:pt idx="10655">
                  <c:v>99</c:v>
                </c:pt>
                <c:pt idx="10656">
                  <c:v>99</c:v>
                </c:pt>
                <c:pt idx="10657">
                  <c:v>99</c:v>
                </c:pt>
                <c:pt idx="10658">
                  <c:v>99</c:v>
                </c:pt>
                <c:pt idx="10659">
                  <c:v>99</c:v>
                </c:pt>
                <c:pt idx="10660">
                  <c:v>99</c:v>
                </c:pt>
                <c:pt idx="10661">
                  <c:v>99</c:v>
                </c:pt>
                <c:pt idx="10662">
                  <c:v>99</c:v>
                </c:pt>
                <c:pt idx="10663">
                  <c:v>99</c:v>
                </c:pt>
                <c:pt idx="10664">
                  <c:v>99</c:v>
                </c:pt>
                <c:pt idx="10665">
                  <c:v>99</c:v>
                </c:pt>
                <c:pt idx="10666">
                  <c:v>99</c:v>
                </c:pt>
                <c:pt idx="10667">
                  <c:v>99</c:v>
                </c:pt>
                <c:pt idx="10668">
                  <c:v>99</c:v>
                </c:pt>
                <c:pt idx="10669">
                  <c:v>99</c:v>
                </c:pt>
                <c:pt idx="10670">
                  <c:v>99</c:v>
                </c:pt>
                <c:pt idx="10671">
                  <c:v>99</c:v>
                </c:pt>
                <c:pt idx="10672">
                  <c:v>99</c:v>
                </c:pt>
                <c:pt idx="10673">
                  <c:v>99</c:v>
                </c:pt>
                <c:pt idx="10674">
                  <c:v>99</c:v>
                </c:pt>
                <c:pt idx="10675">
                  <c:v>99</c:v>
                </c:pt>
                <c:pt idx="10676">
                  <c:v>99</c:v>
                </c:pt>
                <c:pt idx="10677">
                  <c:v>99</c:v>
                </c:pt>
                <c:pt idx="10678">
                  <c:v>99</c:v>
                </c:pt>
                <c:pt idx="10679">
                  <c:v>99</c:v>
                </c:pt>
                <c:pt idx="10680">
                  <c:v>99</c:v>
                </c:pt>
                <c:pt idx="10681">
                  <c:v>99</c:v>
                </c:pt>
                <c:pt idx="10682">
                  <c:v>99</c:v>
                </c:pt>
                <c:pt idx="10683">
                  <c:v>99</c:v>
                </c:pt>
                <c:pt idx="10684">
                  <c:v>0</c:v>
                </c:pt>
                <c:pt idx="10685">
                  <c:v>0</c:v>
                </c:pt>
                <c:pt idx="10686">
                  <c:v>0</c:v>
                </c:pt>
                <c:pt idx="10687">
                  <c:v>0</c:v>
                </c:pt>
                <c:pt idx="10688">
                  <c:v>0</c:v>
                </c:pt>
                <c:pt idx="10689">
                  <c:v>0</c:v>
                </c:pt>
                <c:pt idx="10690">
                  <c:v>0</c:v>
                </c:pt>
                <c:pt idx="10691">
                  <c:v>0</c:v>
                </c:pt>
                <c:pt idx="10692">
                  <c:v>0</c:v>
                </c:pt>
                <c:pt idx="10693">
                  <c:v>0</c:v>
                </c:pt>
                <c:pt idx="10694">
                  <c:v>0</c:v>
                </c:pt>
                <c:pt idx="10695">
                  <c:v>99</c:v>
                </c:pt>
                <c:pt idx="10696">
                  <c:v>98</c:v>
                </c:pt>
                <c:pt idx="10697">
                  <c:v>100</c:v>
                </c:pt>
                <c:pt idx="10698">
                  <c:v>100</c:v>
                </c:pt>
                <c:pt idx="10699">
                  <c:v>101</c:v>
                </c:pt>
                <c:pt idx="10700">
                  <c:v>101</c:v>
                </c:pt>
                <c:pt idx="10701">
                  <c:v>102</c:v>
                </c:pt>
                <c:pt idx="10702">
                  <c:v>103</c:v>
                </c:pt>
                <c:pt idx="10703">
                  <c:v>104</c:v>
                </c:pt>
                <c:pt idx="10704">
                  <c:v>105</c:v>
                </c:pt>
                <c:pt idx="10705">
                  <c:v>106</c:v>
                </c:pt>
                <c:pt idx="10706">
                  <c:v>106</c:v>
                </c:pt>
                <c:pt idx="10707">
                  <c:v>106</c:v>
                </c:pt>
                <c:pt idx="10708">
                  <c:v>105</c:v>
                </c:pt>
                <c:pt idx="10709">
                  <c:v>104</c:v>
                </c:pt>
                <c:pt idx="10710">
                  <c:v>103</c:v>
                </c:pt>
                <c:pt idx="10711">
                  <c:v>102</c:v>
                </c:pt>
                <c:pt idx="10712">
                  <c:v>101</c:v>
                </c:pt>
                <c:pt idx="10713">
                  <c:v>101</c:v>
                </c:pt>
                <c:pt idx="10714">
                  <c:v>101</c:v>
                </c:pt>
                <c:pt idx="10715">
                  <c:v>100</c:v>
                </c:pt>
                <c:pt idx="10716">
                  <c:v>100</c:v>
                </c:pt>
                <c:pt idx="10717">
                  <c:v>100</c:v>
                </c:pt>
                <c:pt idx="10718">
                  <c:v>100</c:v>
                </c:pt>
                <c:pt idx="10719">
                  <c:v>100</c:v>
                </c:pt>
                <c:pt idx="10720">
                  <c:v>100</c:v>
                </c:pt>
                <c:pt idx="10721">
                  <c:v>100</c:v>
                </c:pt>
                <c:pt idx="10722">
                  <c:v>100</c:v>
                </c:pt>
                <c:pt idx="10723">
                  <c:v>100</c:v>
                </c:pt>
                <c:pt idx="10724">
                  <c:v>100</c:v>
                </c:pt>
                <c:pt idx="10725">
                  <c:v>100</c:v>
                </c:pt>
                <c:pt idx="10726">
                  <c:v>100</c:v>
                </c:pt>
                <c:pt idx="10727">
                  <c:v>100</c:v>
                </c:pt>
                <c:pt idx="10728">
                  <c:v>100</c:v>
                </c:pt>
                <c:pt idx="10729">
                  <c:v>100</c:v>
                </c:pt>
                <c:pt idx="10730">
                  <c:v>100</c:v>
                </c:pt>
                <c:pt idx="10731">
                  <c:v>100</c:v>
                </c:pt>
                <c:pt idx="10732">
                  <c:v>100</c:v>
                </c:pt>
                <c:pt idx="10733">
                  <c:v>100</c:v>
                </c:pt>
                <c:pt idx="10734">
                  <c:v>100</c:v>
                </c:pt>
                <c:pt idx="10735">
                  <c:v>100</c:v>
                </c:pt>
                <c:pt idx="10736">
                  <c:v>100</c:v>
                </c:pt>
                <c:pt idx="10737">
                  <c:v>100</c:v>
                </c:pt>
                <c:pt idx="10738">
                  <c:v>100</c:v>
                </c:pt>
                <c:pt idx="10739">
                  <c:v>100</c:v>
                </c:pt>
                <c:pt idx="10740">
                  <c:v>100</c:v>
                </c:pt>
                <c:pt idx="10741">
                  <c:v>100</c:v>
                </c:pt>
                <c:pt idx="10742">
                  <c:v>100</c:v>
                </c:pt>
                <c:pt idx="10743">
                  <c:v>100</c:v>
                </c:pt>
                <c:pt idx="10744">
                  <c:v>0</c:v>
                </c:pt>
                <c:pt idx="10745">
                  <c:v>0</c:v>
                </c:pt>
                <c:pt idx="10746">
                  <c:v>0</c:v>
                </c:pt>
                <c:pt idx="10747">
                  <c:v>0</c:v>
                </c:pt>
                <c:pt idx="10748">
                  <c:v>0</c:v>
                </c:pt>
                <c:pt idx="10749">
                  <c:v>0</c:v>
                </c:pt>
                <c:pt idx="10750">
                  <c:v>0</c:v>
                </c:pt>
                <c:pt idx="10751">
                  <c:v>0</c:v>
                </c:pt>
                <c:pt idx="10752">
                  <c:v>0</c:v>
                </c:pt>
                <c:pt idx="10753">
                  <c:v>0</c:v>
                </c:pt>
                <c:pt idx="10754">
                  <c:v>0</c:v>
                </c:pt>
                <c:pt idx="10755">
                  <c:v>0</c:v>
                </c:pt>
                <c:pt idx="10756">
                  <c:v>0</c:v>
                </c:pt>
                <c:pt idx="10757">
                  <c:v>0</c:v>
                </c:pt>
                <c:pt idx="10758">
                  <c:v>0</c:v>
                </c:pt>
                <c:pt idx="10759">
                  <c:v>0</c:v>
                </c:pt>
                <c:pt idx="10760">
                  <c:v>0</c:v>
                </c:pt>
                <c:pt idx="10761">
                  <c:v>0</c:v>
                </c:pt>
                <c:pt idx="10762">
                  <c:v>0</c:v>
                </c:pt>
                <c:pt idx="10763">
                  <c:v>0</c:v>
                </c:pt>
                <c:pt idx="10764">
                  <c:v>0</c:v>
                </c:pt>
                <c:pt idx="10765">
                  <c:v>0</c:v>
                </c:pt>
                <c:pt idx="10766">
                  <c:v>0</c:v>
                </c:pt>
                <c:pt idx="10767">
                  <c:v>0</c:v>
                </c:pt>
                <c:pt idx="10768">
                  <c:v>0</c:v>
                </c:pt>
                <c:pt idx="10769">
                  <c:v>0</c:v>
                </c:pt>
                <c:pt idx="10770">
                  <c:v>109</c:v>
                </c:pt>
                <c:pt idx="10771">
                  <c:v>109</c:v>
                </c:pt>
                <c:pt idx="10772">
                  <c:v>109</c:v>
                </c:pt>
                <c:pt idx="10773">
                  <c:v>109</c:v>
                </c:pt>
                <c:pt idx="10774">
                  <c:v>109</c:v>
                </c:pt>
                <c:pt idx="10775">
                  <c:v>109</c:v>
                </c:pt>
                <c:pt idx="10776">
                  <c:v>109</c:v>
                </c:pt>
                <c:pt idx="10777">
                  <c:v>109</c:v>
                </c:pt>
                <c:pt idx="10778">
                  <c:v>109</c:v>
                </c:pt>
                <c:pt idx="10779">
                  <c:v>109</c:v>
                </c:pt>
                <c:pt idx="10780">
                  <c:v>109</c:v>
                </c:pt>
                <c:pt idx="10781">
                  <c:v>109</c:v>
                </c:pt>
                <c:pt idx="10782">
                  <c:v>109</c:v>
                </c:pt>
                <c:pt idx="10783">
                  <c:v>109</c:v>
                </c:pt>
                <c:pt idx="10784">
                  <c:v>109</c:v>
                </c:pt>
                <c:pt idx="10785">
                  <c:v>109</c:v>
                </c:pt>
                <c:pt idx="10786">
                  <c:v>109</c:v>
                </c:pt>
                <c:pt idx="10787">
                  <c:v>109</c:v>
                </c:pt>
                <c:pt idx="10788">
                  <c:v>109</c:v>
                </c:pt>
                <c:pt idx="10789">
                  <c:v>109</c:v>
                </c:pt>
                <c:pt idx="10790">
                  <c:v>109</c:v>
                </c:pt>
                <c:pt idx="10791">
                  <c:v>109</c:v>
                </c:pt>
                <c:pt idx="10792">
                  <c:v>109</c:v>
                </c:pt>
                <c:pt idx="10793">
                  <c:v>109</c:v>
                </c:pt>
                <c:pt idx="10794">
                  <c:v>109</c:v>
                </c:pt>
                <c:pt idx="10795">
                  <c:v>109</c:v>
                </c:pt>
                <c:pt idx="10796">
                  <c:v>109</c:v>
                </c:pt>
                <c:pt idx="10797">
                  <c:v>109</c:v>
                </c:pt>
                <c:pt idx="10798">
                  <c:v>109</c:v>
                </c:pt>
                <c:pt idx="10799">
                  <c:v>109</c:v>
                </c:pt>
                <c:pt idx="10800">
                  <c:v>109</c:v>
                </c:pt>
                <c:pt idx="10801">
                  <c:v>109</c:v>
                </c:pt>
                <c:pt idx="10802">
                  <c:v>109</c:v>
                </c:pt>
                <c:pt idx="10803">
                  <c:v>109</c:v>
                </c:pt>
                <c:pt idx="10804">
                  <c:v>0</c:v>
                </c:pt>
                <c:pt idx="10805">
                  <c:v>0</c:v>
                </c:pt>
                <c:pt idx="10806">
                  <c:v>0</c:v>
                </c:pt>
                <c:pt idx="10807">
                  <c:v>0</c:v>
                </c:pt>
                <c:pt idx="10808">
                  <c:v>0</c:v>
                </c:pt>
                <c:pt idx="10809">
                  <c:v>0</c:v>
                </c:pt>
                <c:pt idx="10810">
                  <c:v>0</c:v>
                </c:pt>
                <c:pt idx="10811">
                  <c:v>0</c:v>
                </c:pt>
                <c:pt idx="10812">
                  <c:v>0</c:v>
                </c:pt>
                <c:pt idx="10813">
                  <c:v>0</c:v>
                </c:pt>
                <c:pt idx="10814">
                  <c:v>0</c:v>
                </c:pt>
                <c:pt idx="10815">
                  <c:v>88</c:v>
                </c:pt>
                <c:pt idx="10816">
                  <c:v>88</c:v>
                </c:pt>
                <c:pt idx="10817">
                  <c:v>88</c:v>
                </c:pt>
                <c:pt idx="10818">
                  <c:v>88</c:v>
                </c:pt>
                <c:pt idx="10819">
                  <c:v>88</c:v>
                </c:pt>
                <c:pt idx="10820">
                  <c:v>-10</c:v>
                </c:pt>
                <c:pt idx="10821">
                  <c:v>88</c:v>
                </c:pt>
                <c:pt idx="10822">
                  <c:v>89</c:v>
                </c:pt>
                <c:pt idx="10823">
                  <c:v>0</c:v>
                </c:pt>
                <c:pt idx="10824">
                  <c:v>-10</c:v>
                </c:pt>
                <c:pt idx="10825">
                  <c:v>-10</c:v>
                </c:pt>
                <c:pt idx="10826">
                  <c:v>89</c:v>
                </c:pt>
                <c:pt idx="10827">
                  <c:v>90</c:v>
                </c:pt>
                <c:pt idx="10828">
                  <c:v>90</c:v>
                </c:pt>
                <c:pt idx="10829">
                  <c:v>90</c:v>
                </c:pt>
                <c:pt idx="10830">
                  <c:v>-10</c:v>
                </c:pt>
                <c:pt idx="10831">
                  <c:v>-10</c:v>
                </c:pt>
                <c:pt idx="10832">
                  <c:v>-10</c:v>
                </c:pt>
                <c:pt idx="10833">
                  <c:v>90</c:v>
                </c:pt>
                <c:pt idx="10834">
                  <c:v>90</c:v>
                </c:pt>
                <c:pt idx="10835">
                  <c:v>90</c:v>
                </c:pt>
                <c:pt idx="10836">
                  <c:v>90</c:v>
                </c:pt>
                <c:pt idx="10837">
                  <c:v>90</c:v>
                </c:pt>
                <c:pt idx="10838">
                  <c:v>90</c:v>
                </c:pt>
                <c:pt idx="10839">
                  <c:v>90</c:v>
                </c:pt>
                <c:pt idx="10840">
                  <c:v>90</c:v>
                </c:pt>
                <c:pt idx="10841">
                  <c:v>90</c:v>
                </c:pt>
                <c:pt idx="10842">
                  <c:v>90</c:v>
                </c:pt>
                <c:pt idx="10843">
                  <c:v>90</c:v>
                </c:pt>
                <c:pt idx="10844">
                  <c:v>90</c:v>
                </c:pt>
                <c:pt idx="10845">
                  <c:v>90</c:v>
                </c:pt>
                <c:pt idx="10846">
                  <c:v>90</c:v>
                </c:pt>
                <c:pt idx="10847">
                  <c:v>90</c:v>
                </c:pt>
                <c:pt idx="10848">
                  <c:v>90</c:v>
                </c:pt>
                <c:pt idx="10849">
                  <c:v>90</c:v>
                </c:pt>
                <c:pt idx="10850">
                  <c:v>90</c:v>
                </c:pt>
                <c:pt idx="10851">
                  <c:v>90</c:v>
                </c:pt>
                <c:pt idx="10852">
                  <c:v>90</c:v>
                </c:pt>
                <c:pt idx="10853">
                  <c:v>90</c:v>
                </c:pt>
                <c:pt idx="10854">
                  <c:v>90</c:v>
                </c:pt>
                <c:pt idx="10855">
                  <c:v>90</c:v>
                </c:pt>
                <c:pt idx="10856">
                  <c:v>90</c:v>
                </c:pt>
                <c:pt idx="10857">
                  <c:v>90</c:v>
                </c:pt>
                <c:pt idx="10858">
                  <c:v>90</c:v>
                </c:pt>
                <c:pt idx="10859">
                  <c:v>90</c:v>
                </c:pt>
                <c:pt idx="10860">
                  <c:v>90</c:v>
                </c:pt>
                <c:pt idx="10861">
                  <c:v>90</c:v>
                </c:pt>
                <c:pt idx="10862">
                  <c:v>90</c:v>
                </c:pt>
                <c:pt idx="10863">
                  <c:v>90</c:v>
                </c:pt>
                <c:pt idx="10864">
                  <c:v>0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</c:v>
                </c:pt>
                <c:pt idx="10869">
                  <c:v>0</c:v>
                </c:pt>
                <c:pt idx="10870">
                  <c:v>0</c:v>
                </c:pt>
                <c:pt idx="10871">
                  <c:v>0</c:v>
                </c:pt>
                <c:pt idx="10872">
                  <c:v>0</c:v>
                </c:pt>
                <c:pt idx="10873">
                  <c:v>0</c:v>
                </c:pt>
                <c:pt idx="10874">
                  <c:v>0</c:v>
                </c:pt>
                <c:pt idx="10875">
                  <c:v>0</c:v>
                </c:pt>
                <c:pt idx="10876">
                  <c:v>0</c:v>
                </c:pt>
                <c:pt idx="10877">
                  <c:v>0</c:v>
                </c:pt>
                <c:pt idx="10878">
                  <c:v>0</c:v>
                </c:pt>
                <c:pt idx="10879">
                  <c:v>0</c:v>
                </c:pt>
                <c:pt idx="10880">
                  <c:v>0</c:v>
                </c:pt>
                <c:pt idx="10881">
                  <c:v>0</c:v>
                </c:pt>
                <c:pt idx="10882">
                  <c:v>0</c:v>
                </c:pt>
                <c:pt idx="10883">
                  <c:v>0</c:v>
                </c:pt>
                <c:pt idx="10884">
                  <c:v>0</c:v>
                </c:pt>
                <c:pt idx="10885">
                  <c:v>0</c:v>
                </c:pt>
                <c:pt idx="10886">
                  <c:v>0</c:v>
                </c:pt>
                <c:pt idx="10887">
                  <c:v>0</c:v>
                </c:pt>
                <c:pt idx="10888">
                  <c:v>0</c:v>
                </c:pt>
                <c:pt idx="10889">
                  <c:v>0</c:v>
                </c:pt>
                <c:pt idx="10890">
                  <c:v>0</c:v>
                </c:pt>
                <c:pt idx="10891">
                  <c:v>0</c:v>
                </c:pt>
                <c:pt idx="10892">
                  <c:v>0</c:v>
                </c:pt>
                <c:pt idx="10893">
                  <c:v>0</c:v>
                </c:pt>
                <c:pt idx="10894">
                  <c:v>0</c:v>
                </c:pt>
                <c:pt idx="10895">
                  <c:v>0</c:v>
                </c:pt>
                <c:pt idx="10896">
                  <c:v>0</c:v>
                </c:pt>
                <c:pt idx="10897">
                  <c:v>0</c:v>
                </c:pt>
                <c:pt idx="10898">
                  <c:v>0</c:v>
                </c:pt>
                <c:pt idx="10899">
                  <c:v>0</c:v>
                </c:pt>
                <c:pt idx="10900">
                  <c:v>0</c:v>
                </c:pt>
                <c:pt idx="10901">
                  <c:v>0</c:v>
                </c:pt>
                <c:pt idx="10902">
                  <c:v>0</c:v>
                </c:pt>
                <c:pt idx="10903">
                  <c:v>0</c:v>
                </c:pt>
                <c:pt idx="10904">
                  <c:v>0</c:v>
                </c:pt>
                <c:pt idx="10905">
                  <c:v>0</c:v>
                </c:pt>
                <c:pt idx="10906">
                  <c:v>0</c:v>
                </c:pt>
                <c:pt idx="10907">
                  <c:v>0</c:v>
                </c:pt>
                <c:pt idx="10908">
                  <c:v>0</c:v>
                </c:pt>
                <c:pt idx="10909">
                  <c:v>0</c:v>
                </c:pt>
                <c:pt idx="10910">
                  <c:v>0</c:v>
                </c:pt>
                <c:pt idx="10911">
                  <c:v>0</c:v>
                </c:pt>
                <c:pt idx="10912">
                  <c:v>0</c:v>
                </c:pt>
                <c:pt idx="10913">
                  <c:v>0</c:v>
                </c:pt>
                <c:pt idx="10914">
                  <c:v>0</c:v>
                </c:pt>
                <c:pt idx="10915">
                  <c:v>0</c:v>
                </c:pt>
                <c:pt idx="10916">
                  <c:v>0</c:v>
                </c:pt>
                <c:pt idx="10917">
                  <c:v>0</c:v>
                </c:pt>
                <c:pt idx="10918">
                  <c:v>0</c:v>
                </c:pt>
                <c:pt idx="10919">
                  <c:v>0</c:v>
                </c:pt>
                <c:pt idx="10920">
                  <c:v>0</c:v>
                </c:pt>
                <c:pt idx="10921">
                  <c:v>0</c:v>
                </c:pt>
                <c:pt idx="10922">
                  <c:v>0</c:v>
                </c:pt>
                <c:pt idx="10923">
                  <c:v>0</c:v>
                </c:pt>
                <c:pt idx="10924">
                  <c:v>0</c:v>
                </c:pt>
                <c:pt idx="10925">
                  <c:v>0</c:v>
                </c:pt>
                <c:pt idx="10926">
                  <c:v>0</c:v>
                </c:pt>
                <c:pt idx="10927">
                  <c:v>0</c:v>
                </c:pt>
                <c:pt idx="10928">
                  <c:v>0</c:v>
                </c:pt>
                <c:pt idx="10929">
                  <c:v>0</c:v>
                </c:pt>
                <c:pt idx="10930">
                  <c:v>0</c:v>
                </c:pt>
                <c:pt idx="10931">
                  <c:v>0</c:v>
                </c:pt>
                <c:pt idx="10932">
                  <c:v>0</c:v>
                </c:pt>
                <c:pt idx="10933">
                  <c:v>0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0</c:v>
                </c:pt>
                <c:pt idx="10938">
                  <c:v>0</c:v>
                </c:pt>
                <c:pt idx="10939">
                  <c:v>0</c:v>
                </c:pt>
                <c:pt idx="10940">
                  <c:v>0</c:v>
                </c:pt>
                <c:pt idx="10941">
                  <c:v>0</c:v>
                </c:pt>
                <c:pt idx="10942">
                  <c:v>0</c:v>
                </c:pt>
                <c:pt idx="10943">
                  <c:v>0</c:v>
                </c:pt>
                <c:pt idx="10944">
                  <c:v>0</c:v>
                </c:pt>
                <c:pt idx="10945">
                  <c:v>0</c:v>
                </c:pt>
                <c:pt idx="10946">
                  <c:v>0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</c:v>
                </c:pt>
                <c:pt idx="10951">
                  <c:v>0</c:v>
                </c:pt>
                <c:pt idx="10952">
                  <c:v>0</c:v>
                </c:pt>
                <c:pt idx="10953">
                  <c:v>0</c:v>
                </c:pt>
                <c:pt idx="10954">
                  <c:v>0</c:v>
                </c:pt>
                <c:pt idx="10955">
                  <c:v>0</c:v>
                </c:pt>
                <c:pt idx="10956">
                  <c:v>0</c:v>
                </c:pt>
                <c:pt idx="10957">
                  <c:v>0</c:v>
                </c:pt>
                <c:pt idx="10958">
                  <c:v>0</c:v>
                </c:pt>
                <c:pt idx="10959">
                  <c:v>0</c:v>
                </c:pt>
                <c:pt idx="10960">
                  <c:v>0</c:v>
                </c:pt>
                <c:pt idx="10961">
                  <c:v>0</c:v>
                </c:pt>
                <c:pt idx="10962">
                  <c:v>0</c:v>
                </c:pt>
                <c:pt idx="10963">
                  <c:v>0</c:v>
                </c:pt>
                <c:pt idx="10964">
                  <c:v>0</c:v>
                </c:pt>
                <c:pt idx="10965">
                  <c:v>0</c:v>
                </c:pt>
                <c:pt idx="10966">
                  <c:v>0</c:v>
                </c:pt>
                <c:pt idx="10967">
                  <c:v>0</c:v>
                </c:pt>
                <c:pt idx="10968">
                  <c:v>0</c:v>
                </c:pt>
                <c:pt idx="10969">
                  <c:v>0</c:v>
                </c:pt>
                <c:pt idx="10970">
                  <c:v>0</c:v>
                </c:pt>
                <c:pt idx="10971">
                  <c:v>0</c:v>
                </c:pt>
                <c:pt idx="10972">
                  <c:v>0</c:v>
                </c:pt>
                <c:pt idx="10973">
                  <c:v>0</c:v>
                </c:pt>
                <c:pt idx="10974">
                  <c:v>0</c:v>
                </c:pt>
                <c:pt idx="10975">
                  <c:v>0</c:v>
                </c:pt>
                <c:pt idx="10976">
                  <c:v>0</c:v>
                </c:pt>
                <c:pt idx="10977">
                  <c:v>0</c:v>
                </c:pt>
                <c:pt idx="10978">
                  <c:v>0</c:v>
                </c:pt>
                <c:pt idx="10979">
                  <c:v>0</c:v>
                </c:pt>
                <c:pt idx="10980">
                  <c:v>0</c:v>
                </c:pt>
                <c:pt idx="10981">
                  <c:v>0</c:v>
                </c:pt>
                <c:pt idx="10982">
                  <c:v>0</c:v>
                </c:pt>
                <c:pt idx="10983">
                  <c:v>0</c:v>
                </c:pt>
                <c:pt idx="10984">
                  <c:v>0</c:v>
                </c:pt>
                <c:pt idx="10985">
                  <c:v>0</c:v>
                </c:pt>
                <c:pt idx="10986">
                  <c:v>0</c:v>
                </c:pt>
                <c:pt idx="10987">
                  <c:v>0</c:v>
                </c:pt>
                <c:pt idx="10988">
                  <c:v>0</c:v>
                </c:pt>
                <c:pt idx="10989">
                  <c:v>0</c:v>
                </c:pt>
                <c:pt idx="10990">
                  <c:v>0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102</c:v>
                </c:pt>
                <c:pt idx="11010">
                  <c:v>102</c:v>
                </c:pt>
                <c:pt idx="11011">
                  <c:v>102</c:v>
                </c:pt>
                <c:pt idx="11012">
                  <c:v>102</c:v>
                </c:pt>
                <c:pt idx="11013">
                  <c:v>102</c:v>
                </c:pt>
                <c:pt idx="11014">
                  <c:v>101</c:v>
                </c:pt>
                <c:pt idx="11015">
                  <c:v>102</c:v>
                </c:pt>
                <c:pt idx="11016">
                  <c:v>102</c:v>
                </c:pt>
                <c:pt idx="11017">
                  <c:v>102</c:v>
                </c:pt>
                <c:pt idx="11018">
                  <c:v>102</c:v>
                </c:pt>
                <c:pt idx="11019">
                  <c:v>102</c:v>
                </c:pt>
                <c:pt idx="11020">
                  <c:v>102</c:v>
                </c:pt>
                <c:pt idx="11021">
                  <c:v>102</c:v>
                </c:pt>
                <c:pt idx="11022">
                  <c:v>102</c:v>
                </c:pt>
                <c:pt idx="11023">
                  <c:v>102</c:v>
                </c:pt>
                <c:pt idx="11024">
                  <c:v>102</c:v>
                </c:pt>
                <c:pt idx="11025">
                  <c:v>102</c:v>
                </c:pt>
                <c:pt idx="11026">
                  <c:v>102</c:v>
                </c:pt>
                <c:pt idx="11027">
                  <c:v>102</c:v>
                </c:pt>
                <c:pt idx="11028">
                  <c:v>102</c:v>
                </c:pt>
                <c:pt idx="11029">
                  <c:v>102</c:v>
                </c:pt>
                <c:pt idx="11030">
                  <c:v>102</c:v>
                </c:pt>
                <c:pt idx="11031">
                  <c:v>102</c:v>
                </c:pt>
                <c:pt idx="11032">
                  <c:v>102</c:v>
                </c:pt>
                <c:pt idx="11033">
                  <c:v>102</c:v>
                </c:pt>
                <c:pt idx="11034">
                  <c:v>102</c:v>
                </c:pt>
                <c:pt idx="11035">
                  <c:v>102</c:v>
                </c:pt>
                <c:pt idx="11036">
                  <c:v>102</c:v>
                </c:pt>
                <c:pt idx="11037">
                  <c:v>102</c:v>
                </c:pt>
                <c:pt idx="11038">
                  <c:v>102</c:v>
                </c:pt>
                <c:pt idx="11039">
                  <c:v>102</c:v>
                </c:pt>
                <c:pt idx="11040">
                  <c:v>102</c:v>
                </c:pt>
                <c:pt idx="11041">
                  <c:v>102</c:v>
                </c:pt>
                <c:pt idx="11042">
                  <c:v>102</c:v>
                </c:pt>
                <c:pt idx="11043">
                  <c:v>102</c:v>
                </c:pt>
                <c:pt idx="11044">
                  <c:v>0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</c:v>
                </c:pt>
                <c:pt idx="11062">
                  <c:v>0</c:v>
                </c:pt>
                <c:pt idx="11063">
                  <c:v>0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87</c:v>
                </c:pt>
                <c:pt idx="11071">
                  <c:v>87</c:v>
                </c:pt>
                <c:pt idx="11072">
                  <c:v>88</c:v>
                </c:pt>
                <c:pt idx="11073">
                  <c:v>90</c:v>
                </c:pt>
                <c:pt idx="11074">
                  <c:v>91</c:v>
                </c:pt>
                <c:pt idx="11075">
                  <c:v>91</c:v>
                </c:pt>
                <c:pt idx="11076">
                  <c:v>91</c:v>
                </c:pt>
                <c:pt idx="11077">
                  <c:v>91</c:v>
                </c:pt>
                <c:pt idx="11078">
                  <c:v>91</c:v>
                </c:pt>
                <c:pt idx="11079">
                  <c:v>91</c:v>
                </c:pt>
                <c:pt idx="11080">
                  <c:v>91</c:v>
                </c:pt>
                <c:pt idx="11081">
                  <c:v>91</c:v>
                </c:pt>
                <c:pt idx="11082">
                  <c:v>91</c:v>
                </c:pt>
                <c:pt idx="11083">
                  <c:v>91</c:v>
                </c:pt>
                <c:pt idx="11084">
                  <c:v>91</c:v>
                </c:pt>
                <c:pt idx="11085">
                  <c:v>91</c:v>
                </c:pt>
                <c:pt idx="11086">
                  <c:v>91</c:v>
                </c:pt>
                <c:pt idx="11087">
                  <c:v>91</c:v>
                </c:pt>
                <c:pt idx="11088">
                  <c:v>91</c:v>
                </c:pt>
                <c:pt idx="11089">
                  <c:v>91</c:v>
                </c:pt>
                <c:pt idx="11090">
                  <c:v>91</c:v>
                </c:pt>
                <c:pt idx="11091">
                  <c:v>91</c:v>
                </c:pt>
                <c:pt idx="11092">
                  <c:v>91</c:v>
                </c:pt>
                <c:pt idx="11093">
                  <c:v>91</c:v>
                </c:pt>
                <c:pt idx="11094">
                  <c:v>91</c:v>
                </c:pt>
                <c:pt idx="11095">
                  <c:v>91</c:v>
                </c:pt>
                <c:pt idx="11096">
                  <c:v>91</c:v>
                </c:pt>
                <c:pt idx="11097">
                  <c:v>91</c:v>
                </c:pt>
                <c:pt idx="11098">
                  <c:v>91</c:v>
                </c:pt>
                <c:pt idx="11099">
                  <c:v>91</c:v>
                </c:pt>
                <c:pt idx="11100">
                  <c:v>91</c:v>
                </c:pt>
                <c:pt idx="11101">
                  <c:v>91</c:v>
                </c:pt>
                <c:pt idx="11102">
                  <c:v>91</c:v>
                </c:pt>
                <c:pt idx="11103">
                  <c:v>91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102</c:v>
                </c:pt>
                <c:pt idx="11116">
                  <c:v>101</c:v>
                </c:pt>
                <c:pt idx="11117">
                  <c:v>100</c:v>
                </c:pt>
                <c:pt idx="11118">
                  <c:v>100</c:v>
                </c:pt>
                <c:pt idx="11119">
                  <c:v>101</c:v>
                </c:pt>
                <c:pt idx="11120">
                  <c:v>100</c:v>
                </c:pt>
                <c:pt idx="11121">
                  <c:v>99</c:v>
                </c:pt>
                <c:pt idx="11122">
                  <c:v>98</c:v>
                </c:pt>
                <c:pt idx="11123">
                  <c:v>96</c:v>
                </c:pt>
                <c:pt idx="11124">
                  <c:v>95</c:v>
                </c:pt>
                <c:pt idx="11125">
                  <c:v>94</c:v>
                </c:pt>
                <c:pt idx="11126">
                  <c:v>94</c:v>
                </c:pt>
                <c:pt idx="11127">
                  <c:v>93</c:v>
                </c:pt>
                <c:pt idx="11128">
                  <c:v>94</c:v>
                </c:pt>
                <c:pt idx="11129">
                  <c:v>94</c:v>
                </c:pt>
                <c:pt idx="11130">
                  <c:v>93</c:v>
                </c:pt>
                <c:pt idx="11131">
                  <c:v>92</c:v>
                </c:pt>
                <c:pt idx="11132">
                  <c:v>93</c:v>
                </c:pt>
                <c:pt idx="11133">
                  <c:v>93</c:v>
                </c:pt>
                <c:pt idx="11134">
                  <c:v>94</c:v>
                </c:pt>
                <c:pt idx="11135">
                  <c:v>94</c:v>
                </c:pt>
                <c:pt idx="11136">
                  <c:v>94</c:v>
                </c:pt>
                <c:pt idx="11137">
                  <c:v>94</c:v>
                </c:pt>
                <c:pt idx="11138">
                  <c:v>94</c:v>
                </c:pt>
                <c:pt idx="11139">
                  <c:v>94</c:v>
                </c:pt>
                <c:pt idx="11140">
                  <c:v>94</c:v>
                </c:pt>
                <c:pt idx="11141">
                  <c:v>94</c:v>
                </c:pt>
                <c:pt idx="11142">
                  <c:v>94</c:v>
                </c:pt>
                <c:pt idx="11143">
                  <c:v>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EF-426D-9EC9-61B740A59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8737296"/>
        <c:axId val="1698728560"/>
      </c:scatterChart>
      <c:valAx>
        <c:axId val="1698737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8728560"/>
        <c:crosses val="autoZero"/>
        <c:crossBetween val="midCat"/>
      </c:valAx>
      <c:valAx>
        <c:axId val="169872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873729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Data size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Drink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00-4202-AFDE-3EF655F4B8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Exercise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0-4202-AFDE-3EF655F4B8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Nothing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00-4202-AFDE-3EF655F4B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Model Score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Accuracy</c:v>
                </c:pt>
                <c:pt idx="1">
                  <c:v>F1 Score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0.95899999999999996</c:v>
                </c:pt>
                <c:pt idx="1">
                  <c:v>0.95518999999999998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05-4F8E-83ED-C6E2DB2D7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163C-A226-4650-8B25-A14507D0B2A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1F316-2EB4-4E77-ABCE-CB1C55A15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5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7BE8-D0E6-4AB2-9BEE-653011863F38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C1DDB-432A-4C6A-A205-A0E8F80A4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3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58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7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55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8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4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40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033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33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2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9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88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16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4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25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73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75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72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42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05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26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653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6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4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83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52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7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80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3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007FDE"/>
            </a:gs>
            <a:gs pos="100000">
              <a:srgbClr val="0069B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899592" y="2425452"/>
            <a:ext cx="7776864" cy="1293171"/>
            <a:chOff x="-928881" y="2425452"/>
            <a:chExt cx="7560840" cy="1293171"/>
          </a:xfrm>
        </p:grpSpPr>
        <p:cxnSp>
          <p:nvCxnSpPr>
            <p:cNvPr id="8" name="직선 연결선 7"/>
            <p:cNvCxnSpPr/>
            <p:nvPr userDrawn="1"/>
          </p:nvCxnSpPr>
          <p:spPr>
            <a:xfrm>
              <a:off x="-928881" y="3521551"/>
              <a:ext cx="7560840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6228487" y="2425452"/>
              <a:ext cx="0" cy="1293171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39552" y="1915096"/>
            <a:ext cx="7721904" cy="1400956"/>
            <a:chOff x="2627784" y="1915096"/>
            <a:chExt cx="7517408" cy="1400956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2627784" y="2200986"/>
              <a:ext cx="7517408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2987824" y="1915096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 userDrawn="1"/>
        </p:nvSpPr>
        <p:spPr>
          <a:xfrm>
            <a:off x="3659080" y="3517525"/>
            <a:ext cx="2072640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4573612" cy="5881836"/>
          </a:xfrm>
          <a:prstGeom prst="rect">
            <a:avLst/>
          </a:prstGeom>
          <a:gradFill flip="none" rotWithShape="1">
            <a:gsLst>
              <a:gs pos="0">
                <a:srgbClr val="0087E2"/>
              </a:gs>
              <a:gs pos="100000">
                <a:srgbClr val="00569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98292" y="2216904"/>
            <a:ext cx="3735145" cy="1320052"/>
            <a:chOff x="398198" y="2216904"/>
            <a:chExt cx="3735145" cy="132005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398198" y="2478074"/>
              <a:ext cx="3526393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 userDrawn="1"/>
          </p:nvGrpSpPr>
          <p:grpSpPr>
            <a:xfrm>
              <a:off x="558965" y="2940918"/>
              <a:ext cx="3574378" cy="596038"/>
              <a:chOff x="658771" y="2940918"/>
              <a:chExt cx="3574378" cy="596038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658771" y="3240847"/>
                <a:ext cx="3574378" cy="0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 userDrawn="1"/>
            </p:nvCxnSpPr>
            <p:spPr>
              <a:xfrm>
                <a:off x="4100181" y="2940918"/>
                <a:ext cx="0" cy="596038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499781" y="2216904"/>
              <a:ext cx="1682" cy="86310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4687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9145612" cy="522846"/>
          </a:xfrm>
          <a:prstGeom prst="rect">
            <a:avLst/>
          </a:prstGeom>
          <a:gradFill flip="none" rotWithShape="1">
            <a:gsLst>
              <a:gs pos="0">
                <a:srgbClr val="119FFF"/>
              </a:gs>
              <a:gs pos="100000">
                <a:srgbClr val="005EA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1D4753F-750D-491F-89A1-8C4D7779A83A}" type="datetimeFigureOut">
              <a:rPr lang="ko-KR" altLang="en-US" smtClean="0"/>
              <a:pPr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5" y="5137754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FE456D-6E63-4A2C-94BF-E742D4CF93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0" i="0" kern="1200">
          <a:solidFill>
            <a:schemeClr val="bg1">
              <a:lumMod val="75000"/>
            </a:schemeClr>
          </a:solidFill>
          <a:effectLst>
            <a:reflection blurRad="6350" stA="55000" endA="300" endPos="45500" dir="5400000" sy="-100000" algn="bl" rotWithShape="0"/>
          </a:effectLst>
          <a:latin typeface="+mn-ea"/>
          <a:ea typeface="+mn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r.investing.com/news/economy/article-125518" TargetMode="Externa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dcollection.ewha.ac.kr/public_resource/pdf/000000154166_20200626053729.pdf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2425452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Drunk Driving Prevention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1428" y="5423073"/>
            <a:ext cx="551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u="sng" dirty="0">
                <a:solidFill>
                  <a:schemeClr val="bg1"/>
                </a:solidFill>
              </a:rPr>
              <a:t>https://github.com/banksemi/drunk-driving-detection</a:t>
            </a:r>
            <a:endParaRPr lang="ko-KR" altLang="en-US" sz="1200" u="sng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35896" y="3487168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권수환</a:t>
            </a:r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이승화</a:t>
            </a:r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전주영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7704" y="1588860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Exercise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1714513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8623" y="5017740"/>
            <a:ext cx="85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Heart rate distribution are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similar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60898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13" y="2210087"/>
            <a:ext cx="3854004" cy="2488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69" y="2176178"/>
            <a:ext cx="3850557" cy="25224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Heart rate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6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24894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39" y="1633364"/>
            <a:ext cx="2807413" cy="188261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675" y="3523763"/>
            <a:ext cx="2716900" cy="17983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461" y="1621699"/>
            <a:ext cx="2682474" cy="1817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b="4866"/>
          <a:stretch/>
        </p:blipFill>
        <p:spPr>
          <a:xfrm>
            <a:off x="1298677" y="3505493"/>
            <a:ext cx="2840376" cy="180027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493765" y="4987629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ea typeface="Rix모던고딕 B"/>
              </a:rPr>
              <a:t>We will use this </a:t>
            </a:r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increasing pattern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619672" y="2570754"/>
            <a:ext cx="2376264" cy="142730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92080" y="2530622"/>
            <a:ext cx="2304256" cy="217251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619672" y="4177350"/>
            <a:ext cx="2376264" cy="675938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5364088" y="4081636"/>
            <a:ext cx="2232248" cy="114005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Heart rate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9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438484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26" y="2129217"/>
            <a:ext cx="3213035" cy="2154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294950"/>
            <a:ext cx="3096132" cy="20276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123" y="668052"/>
            <a:ext cx="1792826" cy="12037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07704" y="1588860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Exercise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6176" y="1714513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Drink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609334" y="4527478"/>
            <a:ext cx="4359507" cy="480053"/>
            <a:chOff x="2771800" y="3577580"/>
            <a:chExt cx="4359507" cy="480053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2939549" y="3577580"/>
              <a:ext cx="419175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Exercise is often done in brightly lit areas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31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2596984" y="4921675"/>
            <a:ext cx="5184576" cy="480053"/>
            <a:chOff x="2771800" y="3577580"/>
            <a:chExt cx="5184576" cy="480053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939548" y="3577580"/>
              <a:ext cx="501682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Drinking is not it (of course, there 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are </a:t>
              </a:r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exceptions)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36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Light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7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Preprocessing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60898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600" y="1721459"/>
            <a:ext cx="349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Key feature extraction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75658" y="2075202"/>
            <a:ext cx="6768752" cy="27945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Heart rate</a:t>
            </a:r>
          </a:p>
          <a:p>
            <a:pPr marL="742950" lvl="1" indent="-285750">
              <a:lnSpc>
                <a:spcPct val="170000"/>
              </a:lnSpc>
              <a:buFontTx/>
              <a:buChar char="-"/>
            </a:pP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Use predicted 10’s times and 100’s times data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Others sensor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70000"/>
              </a:lnSpc>
              <a:buFontTx/>
              <a:buChar char="-"/>
            </a:pP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Replace data to Representative values</a:t>
            </a:r>
            <a:b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</a:b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(such as mean, standard deviation…) </a:t>
            </a:r>
            <a:endParaRPr lang="ko-KR" altLang="en-US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31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Model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438484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598" y="1420809"/>
            <a:ext cx="349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Result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03648" y="1968872"/>
            <a:ext cx="7218550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To cope with lack of data, data was divided by time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and 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duration</a:t>
            </a:r>
            <a:endParaRPr lang="ko-KR" altLang="en-US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189968452"/>
              </p:ext>
            </p:extLst>
          </p:nvPr>
        </p:nvGraphicFramePr>
        <p:xfrm>
          <a:off x="969726" y="2580108"/>
          <a:ext cx="3602274" cy="269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617866836"/>
              </p:ext>
            </p:extLst>
          </p:nvPr>
        </p:nvGraphicFramePr>
        <p:xfrm>
          <a:off x="4860032" y="2580108"/>
          <a:ext cx="3707904" cy="2742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952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To drive</a:t>
            </a:r>
          </a:p>
        </p:txBody>
      </p:sp>
    </p:spTree>
    <p:extLst>
      <p:ext uri="{BB962C8B-B14F-4D97-AF65-F5344CB8AC3E}">
        <p14:creationId xmlns:p14="http://schemas.microsoft.com/office/powerpoint/2010/main" val="27522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4960910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5576" y="1504573"/>
            <a:ext cx="42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Used beacon’s RSSI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739184" y="1278823"/>
            <a:ext cx="3033809" cy="3888432"/>
            <a:chOff x="5147946" y="1317219"/>
            <a:chExt cx="3777622" cy="4170918"/>
          </a:xfrm>
        </p:grpSpPr>
        <p:pic>
          <p:nvPicPr>
            <p:cNvPr id="20" name="Google Shape;329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5160835" y="2062459"/>
              <a:ext cx="3632253" cy="21418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oogle Shape;330;p24"/>
            <p:cNvGrpSpPr/>
            <p:nvPr/>
          </p:nvGrpSpPr>
          <p:grpSpPr>
            <a:xfrm>
              <a:off x="5147946" y="1317219"/>
              <a:ext cx="2400962" cy="2273807"/>
              <a:chOff x="1844719" y="1294181"/>
              <a:chExt cx="3223200" cy="3052500"/>
            </a:xfrm>
          </p:grpSpPr>
          <p:sp>
            <p:nvSpPr>
              <p:cNvPr id="28" name="Google Shape;331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32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333;p24"/>
            <p:cNvGrpSpPr/>
            <p:nvPr/>
          </p:nvGrpSpPr>
          <p:grpSpPr>
            <a:xfrm>
              <a:off x="6524606" y="1317219"/>
              <a:ext cx="2400962" cy="2273807"/>
              <a:chOff x="1844719" y="1294181"/>
              <a:chExt cx="3223200" cy="3052500"/>
            </a:xfrm>
          </p:grpSpPr>
          <p:sp>
            <p:nvSpPr>
              <p:cNvPr id="26" name="Google Shape;334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35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336;p24"/>
            <p:cNvGrpSpPr/>
            <p:nvPr/>
          </p:nvGrpSpPr>
          <p:grpSpPr>
            <a:xfrm>
              <a:off x="5814677" y="3214330"/>
              <a:ext cx="2400962" cy="2273807"/>
              <a:chOff x="1844719" y="1294181"/>
              <a:chExt cx="3223200" cy="3052500"/>
            </a:xfrm>
          </p:grpSpPr>
          <p:sp>
            <p:nvSpPr>
              <p:cNvPr id="24" name="Google Shape;337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38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74595" y="2552681"/>
            <a:ext cx="566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Sum of signal strength</a:t>
            </a:r>
          </a:p>
          <a:p>
            <a:pPr algn="ctr"/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-&gt; to detect in/outsize of the vehicle.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9" y="3826539"/>
            <a:ext cx="566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Compare each signal</a:t>
            </a:r>
          </a:p>
          <a:p>
            <a:pPr algn="ctr"/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-&gt; to detect 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driver when inside.</a:t>
            </a:r>
            <a:endParaRPr lang="en-US" altLang="ko-KR" sz="20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31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49;p25"/>
          <p:cNvPicPr preferRelativeResize="0"/>
          <p:nvPr/>
        </p:nvPicPr>
        <p:blipFill rotWithShape="1">
          <a:blip r:embed="rId3">
            <a:alphaModFix/>
          </a:blip>
          <a:srcRect l="16152" t="9321" r="5478" b="6475"/>
          <a:stretch/>
        </p:blipFill>
        <p:spPr>
          <a:xfrm>
            <a:off x="4502600" y="1741250"/>
            <a:ext cx="4355413" cy="37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Inside / Outside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1"/>
            <a:ext cx="481689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43608" y="131249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Total 184 data</a:t>
            </a:r>
            <a:endParaRPr lang="en-US" altLang="ko-KR" sz="24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j-lt"/>
            </a:endParaRPr>
          </a:p>
        </p:txBody>
      </p:sp>
      <p:pic>
        <p:nvPicPr>
          <p:cNvPr id="9" name="Google Shape;3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52" y="1882135"/>
            <a:ext cx="3328995" cy="3429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350;p25"/>
          <p:cNvCxnSpPr/>
          <p:nvPr/>
        </p:nvCxnSpPr>
        <p:spPr>
          <a:xfrm>
            <a:off x="5622575" y="1666675"/>
            <a:ext cx="1978200" cy="387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그룹 11"/>
          <p:cNvGrpSpPr/>
          <p:nvPr/>
        </p:nvGrpSpPr>
        <p:grpSpPr>
          <a:xfrm>
            <a:off x="6156176" y="1374051"/>
            <a:ext cx="2502279" cy="400110"/>
            <a:chOff x="5883465" y="1566716"/>
            <a:chExt cx="2502279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6078252" y="1566716"/>
              <a:ext cx="2307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Clearly separated</a:t>
              </a:r>
              <a:endParaRPr lang="en-US" altLang="ko-KR" sz="2000" b="1" dirty="0" smtClean="0">
                <a:solidFill>
                  <a:srgbClr val="0069B8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5883465" y="1655790"/>
              <a:ext cx="252028" cy="2001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7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Driver Position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1"/>
            <a:ext cx="481689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sz="2000" dirty="0"/>
          </a:p>
        </p:txBody>
      </p:sp>
      <p:pic>
        <p:nvPicPr>
          <p:cNvPr id="14" name="Google Shape;359;p2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720" y="1345332"/>
            <a:ext cx="5294820" cy="34263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60;p26"/>
          <p:cNvSpPr txBox="1"/>
          <p:nvPr/>
        </p:nvSpPr>
        <p:spPr>
          <a:xfrm>
            <a:off x="1158913" y="4945732"/>
            <a:ext cx="68004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95959"/>
                </a:solidFill>
              </a:rPr>
              <a:t>Comparing RSSI values ​​of each beacon is more accurate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2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19736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23" y="2171581"/>
            <a:ext cx="2232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Drunk Driving Prevention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800" y="2595890"/>
            <a:ext cx="331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INDEX</a:t>
            </a:r>
            <a:endParaRPr lang="ko-KR" altLang="en-US" sz="28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9120" y="3310582"/>
            <a:ext cx="2148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3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graduation project</a:t>
            </a:r>
            <a:endParaRPr lang="ko-KR" altLang="en-US" sz="1600" spc="30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1334006"/>
            <a:ext cx="33830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Implementation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Future works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753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Overall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600" y="4157375"/>
            <a:ext cx="934260" cy="93610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672" y="442537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Smart Watch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4738" y="2871364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Smart Phone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843808" y="3365968"/>
            <a:ext cx="0" cy="93169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002215" y="2584002"/>
            <a:ext cx="934260" cy="936104"/>
            <a:chOff x="965174" y="5225566"/>
            <a:chExt cx="1254443" cy="121274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65174" y="5225566"/>
              <a:ext cx="1254443" cy="121274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4054" t="-6139"/>
            <a:stretch/>
          </p:blipFill>
          <p:spPr>
            <a:xfrm>
              <a:off x="995028" y="5425257"/>
              <a:ext cx="1213261" cy="81336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018189" y="1146005"/>
            <a:ext cx="943310" cy="936104"/>
            <a:chOff x="8147091" y="1006691"/>
            <a:chExt cx="1254443" cy="121274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47091" y="1006691"/>
              <a:ext cx="1254443" cy="121274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7672" y="1165387"/>
              <a:ext cx="1076325" cy="89535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889475" y="1361920"/>
            <a:ext cx="185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Beacon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843808" y="1762030"/>
            <a:ext cx="0" cy="97611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World wide web premiu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60876"/>
            <a:ext cx="727625" cy="7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7315566" y="4373632"/>
            <a:ext cx="743150" cy="691920"/>
            <a:chOff x="6352286" y="3893774"/>
            <a:chExt cx="1376367" cy="1297371"/>
          </a:xfrm>
        </p:grpSpPr>
        <p:pic>
          <p:nvPicPr>
            <p:cNvPr id="40" name="Picture 6" descr="Python free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785" y="3893774"/>
              <a:ext cx="1297371" cy="129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6352286" y="4282768"/>
              <a:ext cx="1376367" cy="51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Python</a:t>
              </a:r>
              <a:endParaRPr lang="en-US" altLang="ko-KR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42" name="Picture 2" descr="Database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05" y="1095390"/>
            <a:ext cx="751911" cy="75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HP free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05" y="2738142"/>
            <a:ext cx="744649" cy="7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/>
          <p:cNvCxnSpPr/>
          <p:nvPr/>
        </p:nvCxnSpPr>
        <p:spPr>
          <a:xfrm>
            <a:off x="7677283" y="3535515"/>
            <a:ext cx="0" cy="762145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7677283" y="1901757"/>
            <a:ext cx="1846" cy="709796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098" idx="3"/>
          </p:cNvCxnSpPr>
          <p:nvPr/>
        </p:nvCxnSpPr>
        <p:spPr>
          <a:xfrm flipV="1">
            <a:off x="6451753" y="3110466"/>
            <a:ext cx="784543" cy="14223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3762758" y="3071419"/>
            <a:ext cx="1889362" cy="7112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447299" y="26827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UI, Result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78151" y="316528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API(send)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76600" y="2022739"/>
            <a:ext cx="69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RSSI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43808" y="3737376"/>
            <a:ext cx="10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3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Main Objective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2173435"/>
            <a:ext cx="56886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Collect and save sensor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Remove data (received 100 minutes ago)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 View (UI)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Trigger for detection drinking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Check you located in car?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Watch &amp; Smart Phone</a:t>
            </a:r>
          </a:p>
        </p:txBody>
      </p:sp>
    </p:spTree>
    <p:extLst>
      <p:ext uri="{BB962C8B-B14F-4D97-AF65-F5344CB8AC3E}">
        <p14:creationId xmlns:p14="http://schemas.microsoft.com/office/powerpoint/2010/main" val="9183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Watch &amp; Smart Phone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46814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+mj-lt"/>
              </a:rPr>
              <a:t>Trigger for detection drinking</a:t>
            </a:r>
            <a:endParaRPr lang="en-US" altLang="ko-KR" sz="2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52" name="Picture 4" descr="Stopwatch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87362"/>
            <a:ext cx="1667496" cy="16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23928" y="2515105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Default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Every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60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minutes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851920" y="3055982"/>
            <a:ext cx="446449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600" y="462641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if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 have a drinking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signal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004048" y="5152343"/>
            <a:ext cx="2502279" cy="400110"/>
            <a:chOff x="5883465" y="1566716"/>
            <a:chExt cx="2502279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6078252" y="1566716"/>
              <a:ext cx="2307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Check </a:t>
              </a:r>
              <a:r>
                <a:rPr lang="en-US" altLang="ko-KR" sz="2000" b="1" dirty="0" smtClean="0">
                  <a:solidFill>
                    <a:srgbClr val="0069B8"/>
                  </a:solidFill>
                  <a:cs typeface="Arial" pitchFamily="34" charset="0"/>
                </a:rPr>
                <a:t>Frequently</a:t>
              </a:r>
              <a:endParaRPr lang="en-US" altLang="ko-KR" sz="2000" b="1" dirty="0" smtClean="0">
                <a:solidFill>
                  <a:srgbClr val="0069B8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5883465" y="1655790"/>
              <a:ext cx="252028" cy="2001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378339" y="3277376"/>
            <a:ext cx="3948484" cy="832798"/>
            <a:chOff x="4391980" y="3317489"/>
            <a:chExt cx="3948484" cy="832798"/>
          </a:xfrm>
        </p:grpSpPr>
        <p:sp>
          <p:nvSpPr>
            <p:cNvPr id="11" name="TextBox 10"/>
            <p:cNvSpPr txBox="1"/>
            <p:nvPr/>
          </p:nvSpPr>
          <p:spPr>
            <a:xfrm>
              <a:off x="4391980" y="3319290"/>
              <a:ext cx="39484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(current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heart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rate </a:t>
              </a:r>
              <a:b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- stable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heart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rate)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91980" y="3317489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1 + 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8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Web Server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Main Objective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2173435"/>
            <a:ext cx="67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Implement user interface (allow mobile, PC)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Execute ML Function (included data processing)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Save user data</a:t>
            </a:r>
          </a:p>
        </p:txBody>
      </p:sp>
      <p:pic>
        <p:nvPicPr>
          <p:cNvPr id="3074" name="Picture 2" descr="Database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93774"/>
            <a:ext cx="1249238" cy="12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P fre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47" y="3893774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391783" y="3893774"/>
            <a:ext cx="1297371" cy="1297371"/>
            <a:chOff x="6391783" y="3893774"/>
            <a:chExt cx="1297371" cy="1297371"/>
          </a:xfrm>
        </p:grpSpPr>
        <p:pic>
          <p:nvPicPr>
            <p:cNvPr id="3078" name="Picture 6" descr="Python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783" y="3893774"/>
              <a:ext cx="1297371" cy="129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446149" y="4311013"/>
              <a:ext cx="118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Python</a:t>
              </a:r>
              <a:endParaRPr lang="en-US" altLang="ko-KR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96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Web-based UI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4198" y="2321516"/>
            <a:ext cx="3744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Using Angular 8 (typescript)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3583992"/>
            <a:ext cx="7508635" cy="1380930"/>
            <a:chOff x="787977" y="2962013"/>
            <a:chExt cx="7508635" cy="1380930"/>
          </a:xfrm>
        </p:grpSpPr>
        <p:sp>
          <p:nvSpPr>
            <p:cNvPr id="12" name="TextBox 11"/>
            <p:cNvSpPr txBox="1"/>
            <p:nvPr/>
          </p:nvSpPr>
          <p:spPr>
            <a:xfrm>
              <a:off x="1547664" y="3394844"/>
              <a:ext cx="3744416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ngx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-admin (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github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7977" y="2962013"/>
              <a:ext cx="1296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Design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547" y="3835112"/>
              <a:ext cx="60090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It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provides features like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sample layouts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and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charts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angular 8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60527"/>
            <a:ext cx="1448011" cy="14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7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38" y="1227385"/>
            <a:ext cx="3168224" cy="40285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3007" b="20931"/>
          <a:stretch/>
        </p:blipFill>
        <p:spPr>
          <a:xfrm>
            <a:off x="1691680" y="1280026"/>
            <a:ext cx="2509322" cy="39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497" y="1176300"/>
            <a:ext cx="3024336" cy="3863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217" y="264654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88900">
                    <a:schemeClr val="bg1">
                      <a:alpha val="56000"/>
                    </a:schemeClr>
                  </a:glow>
                </a:effectLst>
                <a:cs typeface="Arial" pitchFamily="34" charset="0"/>
              </a:rPr>
              <a:t>Detected to try drunk driving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88900">
                  <a:schemeClr val="bg1">
                    <a:alpha val="56000"/>
                  </a:schemeClr>
                </a:glow>
              </a:effectLst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1824" r="8109" b="9122"/>
          <a:stretch/>
        </p:blipFill>
        <p:spPr>
          <a:xfrm>
            <a:off x="5673541" y="1417340"/>
            <a:ext cx="223224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 (PC)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208211"/>
            <a:ext cx="8063880" cy="43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>
                  <a:solidFill>
                    <a:schemeClr val="bg1"/>
                  </a:solidFill>
                  <a:latin typeface="+mj-lt"/>
                  <a:ea typeface="Rix모던고딕 B"/>
                </a:rPr>
                <a:t>Marketing Plan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55676" y="1705372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1. Situation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Analysis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 Objective and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Strategy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 Tactic and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154" y="105730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Marketing Plan Contents</a:t>
            </a:r>
          </a:p>
        </p:txBody>
      </p:sp>
    </p:spTree>
    <p:extLst>
      <p:ext uri="{BB962C8B-B14F-4D97-AF65-F5344CB8AC3E}">
        <p14:creationId xmlns:p14="http://schemas.microsoft.com/office/powerpoint/2010/main" val="30263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3</a:t>
            </a:fld>
            <a:endParaRPr lang="ko-KR" altLang="en-US" dirty="0"/>
          </a:p>
        </p:txBody>
      </p: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802957831"/>
              </p:ext>
            </p:extLst>
          </p:nvPr>
        </p:nvGraphicFramePr>
        <p:xfrm>
          <a:off x="611560" y="1694827"/>
          <a:ext cx="4128120" cy="2896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004048" y="1694827"/>
            <a:ext cx="3620681" cy="3055783"/>
            <a:chOff x="5004048" y="1694827"/>
            <a:chExt cx="3620681" cy="3055783"/>
          </a:xfrm>
        </p:grpSpPr>
        <p:graphicFrame>
          <p:nvGraphicFramePr>
            <p:cNvPr id="16" name="Chart 7">
              <a:extLst>
                <a:ext uri="{FF2B5EF4-FFF2-40B4-BE49-F238E27FC236}">
                  <a16:creationId xmlns:a16="http://schemas.microsoft.com/office/drawing/2014/main" id="{0278FABA-EA96-49F5-9A62-691F2AD740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15817104"/>
                </p:ext>
              </p:extLst>
            </p:nvPr>
          </p:nvGraphicFramePr>
          <p:xfrm>
            <a:off x="5940152" y="1694827"/>
            <a:ext cx="1660648" cy="17211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7" name="Oval 7"/>
            <p:cNvSpPr/>
            <p:nvPr/>
          </p:nvSpPr>
          <p:spPr>
            <a:xfrm>
              <a:off x="6313276" y="210357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2424" y="2326851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15%</a:t>
              </a:r>
              <a:endPara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9" name="Group 21"/>
            <p:cNvGrpSpPr/>
            <p:nvPr/>
          </p:nvGrpSpPr>
          <p:grpSpPr>
            <a:xfrm>
              <a:off x="5004048" y="3715931"/>
              <a:ext cx="3620681" cy="1034679"/>
              <a:chOff x="3324740" y="1715063"/>
              <a:chExt cx="1260140" cy="106172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324740" y="1715063"/>
                <a:ext cx="1260140" cy="410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Drunk driving experience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324740" y="2176727"/>
                <a:ext cx="1260140" cy="60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Respondents who have drunk driving in 1 year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139952" y="5413849"/>
            <a:ext cx="496855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hlinkClick r:id="rId6"/>
              </a:rPr>
              <a:t>https://kr.investing.com/news/economy/article-125518</a:t>
            </a: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2123728" y="669840"/>
            <a:ext cx="501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State of Drunk Driving</a:t>
            </a:r>
          </a:p>
        </p:txBody>
      </p:sp>
    </p:spTree>
    <p:extLst>
      <p:ext uri="{BB962C8B-B14F-4D97-AF65-F5344CB8AC3E}">
        <p14:creationId xmlns:p14="http://schemas.microsoft.com/office/powerpoint/2010/main" val="4710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777380"/>
            <a:ext cx="453650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customer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20~60 year old car owner using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watch</a:t>
            </a:r>
          </a:p>
          <a:p>
            <a:pPr lvl="1"/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Core value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Prevent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accidents by detecting and predicting drinking and driving through smart watches.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913284"/>
            <a:ext cx="352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Status Analysis</a:t>
            </a:r>
          </a:p>
        </p:txBody>
      </p:sp>
      <p:pic>
        <p:nvPicPr>
          <p:cNvPr id="6" name="Google Shape;708;p5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080" y="1783624"/>
            <a:ext cx="3532422" cy="290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28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108520" y="697260"/>
            <a:ext cx="352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 Analysis</a:t>
            </a:r>
          </a:p>
        </p:txBody>
      </p:sp>
      <p:sp>
        <p:nvSpPr>
          <p:cNvPr id="9" name="Google Shape;718;p54"/>
          <p:cNvSpPr/>
          <p:nvPr/>
        </p:nvSpPr>
        <p:spPr>
          <a:xfrm>
            <a:off x="4673100" y="2696675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720;p54"/>
          <p:cNvCxnSpPr/>
          <p:nvPr/>
        </p:nvCxnSpPr>
        <p:spPr>
          <a:xfrm>
            <a:off x="316522" y="3101729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721;p54"/>
          <p:cNvSpPr/>
          <p:nvPr/>
        </p:nvSpPr>
        <p:spPr>
          <a:xfrm>
            <a:off x="4673100" y="3169575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" name="Google Shape;722;p54"/>
          <p:cNvSpPr/>
          <p:nvPr/>
        </p:nvSpPr>
        <p:spPr>
          <a:xfrm>
            <a:off x="3909000" y="2688900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S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23;p54"/>
          <p:cNvSpPr/>
          <p:nvPr/>
        </p:nvSpPr>
        <p:spPr>
          <a:xfrm>
            <a:off x="3909000" y="3177350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" name="Google Shape;724;p54"/>
          <p:cNvSpPr txBox="1"/>
          <p:nvPr/>
        </p:nvSpPr>
        <p:spPr>
          <a:xfrm>
            <a:off x="4526274" y="1398150"/>
            <a:ext cx="4123189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User must wear a sensing device while drinking and driving, but it is difficult to force it.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" name="Google Shape;725;p54"/>
          <p:cNvSpPr txBox="1"/>
          <p:nvPr/>
        </p:nvSpPr>
        <p:spPr>
          <a:xfrm>
            <a:off x="4673099" y="3733703"/>
            <a:ext cx="3976365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Enhancement of Personal Information Protection Act</a:t>
            </a:r>
            <a:endParaRPr sz="1400" dirty="0">
              <a:solidFill>
                <a:schemeClr val="dk1"/>
              </a:solidFill>
            </a:endParaRPr>
          </a:p>
        </p:txBody>
      </p:sp>
      <p:cxnSp>
        <p:nvCxnSpPr>
          <p:cNvPr id="20" name="Google Shape;719;p54"/>
          <p:cNvCxnSpPr/>
          <p:nvPr/>
        </p:nvCxnSpPr>
        <p:spPr>
          <a:xfrm>
            <a:off x="4571999" y="1037603"/>
            <a:ext cx="0" cy="42669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TextBox 23"/>
          <p:cNvSpPr txBox="1"/>
          <p:nvPr/>
        </p:nvSpPr>
        <p:spPr>
          <a:xfrm>
            <a:off x="58470" y="3489119"/>
            <a:ext cx="3994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Wearable sensor regulation(e.g. ECG) are relaxed. Therefore, we can utilize more sensors. (2020-03)</a:t>
            </a:r>
          </a:p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As the seriousness has been emphasized, such as intensifying punishment for drunk driving, it may emerge as a new solution.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226" y="1316558"/>
            <a:ext cx="3994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Can use existing smart phones and smart watches without the need to install a breathalyzer.</a:t>
            </a:r>
          </a:p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Predicting driving behavior after drinking, it can be prevented by giving a warning to the user before drinking driving occurs.</a:t>
            </a:r>
          </a:p>
        </p:txBody>
      </p:sp>
    </p:spTree>
    <p:extLst>
      <p:ext uri="{BB962C8B-B14F-4D97-AF65-F5344CB8AC3E}">
        <p14:creationId xmlns:p14="http://schemas.microsoft.com/office/powerpoint/2010/main" val="25809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417340"/>
            <a:ext cx="799288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Improve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accuracy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satisfaction will come from high accuracy. With steady data collection, age and even individual data are used to increase the forecast rate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Add drinking record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Checking drinking data measured by a smart watch on a smartphone to manage users own drinking habits to satisfy users interest in health.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Add communication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Add a function based on user own drinking data to provide motivation to continue the user’s goal drinking habits and programs.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154" y="69726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Objective and Strategy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Setting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7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345332"/>
            <a:ext cx="7992888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Promote through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a video or a poster on SNS and aim for an advertising effect without incurring large costs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 to increase accuracy is also collected only for those who have voluntary intention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Activate the communication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 share his drinking data through the app and leave comments with his family or others, keeps the user as a steady communication place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Collect opinions of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After activating the high accuracy and communication model, the opinions of users are collected and reflected in the update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154" y="69726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Tactic and Action plan</a:t>
            </a:r>
          </a:p>
        </p:txBody>
      </p:sp>
    </p:spTree>
    <p:extLst>
      <p:ext uri="{BB962C8B-B14F-4D97-AF65-F5344CB8AC3E}">
        <p14:creationId xmlns:p14="http://schemas.microsoft.com/office/powerpoint/2010/main" val="185377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Future Works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9712" y="4369668"/>
            <a:ext cx="5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have updated our future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works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specifically.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Future Works</a:t>
            </a:r>
            <a:endParaRPr lang="ko-KR" altLang="en-US" dirty="0"/>
          </a:p>
        </p:txBody>
      </p:sp>
      <p:grpSp>
        <p:nvGrpSpPr>
          <p:cNvPr id="26" name="Group 17"/>
          <p:cNvGrpSpPr/>
          <p:nvPr/>
        </p:nvGrpSpPr>
        <p:grpSpPr>
          <a:xfrm>
            <a:off x="2628329" y="921264"/>
            <a:ext cx="6137027" cy="1787148"/>
            <a:chOff x="801354" y="3306778"/>
            <a:chExt cx="2160776" cy="1787148"/>
          </a:xfrm>
        </p:grpSpPr>
        <p:sp>
          <p:nvSpPr>
            <p:cNvPr id="27" name="TextBox 26"/>
            <p:cNvSpPr txBox="1"/>
            <p:nvPr/>
          </p:nvSpPr>
          <p:spPr>
            <a:xfrm>
              <a:off x="902473" y="3770487"/>
              <a:ext cx="20596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confirmed that the values ​​of the rotation sensors are not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continuous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(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ex. 0, 360 means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same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angle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but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different value)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Therefore, we will modify the rotation value to have a continuous range by trigonometric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spcAft>
                  <a:spcPts val="60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354" y="3306778"/>
              <a:ext cx="1882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1. Improve Feature Engineering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3528" y="1921396"/>
            <a:ext cx="2088232" cy="2111580"/>
            <a:chOff x="3189563" y="1625948"/>
            <a:chExt cx="2849900" cy="2803652"/>
          </a:xfrm>
        </p:grpSpPr>
        <p:sp>
          <p:nvSpPr>
            <p:cNvPr id="11" name="Diamond 3"/>
            <p:cNvSpPr/>
            <p:nvPr/>
          </p:nvSpPr>
          <p:spPr>
            <a:xfrm>
              <a:off x="3934026" y="1625948"/>
              <a:ext cx="1340281" cy="1340281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Diamond 4"/>
            <p:cNvSpPr/>
            <p:nvPr/>
          </p:nvSpPr>
          <p:spPr>
            <a:xfrm>
              <a:off x="3934026" y="3089319"/>
              <a:ext cx="1340281" cy="134028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Diamond 5"/>
            <p:cNvSpPr/>
            <p:nvPr/>
          </p:nvSpPr>
          <p:spPr>
            <a:xfrm>
              <a:off x="3189563" y="2353444"/>
              <a:ext cx="1340281" cy="1340281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Diamond 6"/>
            <p:cNvSpPr/>
            <p:nvPr/>
          </p:nvSpPr>
          <p:spPr>
            <a:xfrm>
              <a:off x="4699182" y="2353444"/>
              <a:ext cx="1340281" cy="1340281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Diamond 7"/>
            <p:cNvSpPr/>
            <p:nvPr/>
          </p:nvSpPr>
          <p:spPr>
            <a:xfrm>
              <a:off x="3668235" y="259278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Diamond 8"/>
            <p:cNvSpPr/>
            <p:nvPr/>
          </p:nvSpPr>
          <p:spPr>
            <a:xfrm>
              <a:off x="4173362" y="3089319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Diamond 9"/>
            <p:cNvSpPr/>
            <p:nvPr/>
          </p:nvSpPr>
          <p:spPr>
            <a:xfrm>
              <a:off x="4699182" y="259278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Diamond 10"/>
            <p:cNvSpPr/>
            <p:nvPr/>
          </p:nvSpPr>
          <p:spPr>
            <a:xfrm>
              <a:off x="4173362" y="210462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 descr="File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493" y="2358673"/>
              <a:ext cx="353502" cy="35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Pedometer free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2836076"/>
              <a:ext cx="397412" cy="39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ins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522" y="3312606"/>
              <a:ext cx="357692" cy="357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erson walking free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682" y="2821126"/>
              <a:ext cx="393927" cy="3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11"/>
          <p:cNvGrpSpPr/>
          <p:nvPr/>
        </p:nvGrpSpPr>
        <p:grpSpPr>
          <a:xfrm>
            <a:off x="2628330" y="2568897"/>
            <a:ext cx="6274611" cy="1056123"/>
            <a:chOff x="724538" y="3319525"/>
            <a:chExt cx="2284771" cy="1056123"/>
          </a:xfrm>
        </p:grpSpPr>
        <p:sp>
          <p:nvSpPr>
            <p:cNvPr id="30" name="TextBox 29"/>
            <p:cNvSpPr txBox="1"/>
            <p:nvPr/>
          </p:nvSpPr>
          <p:spPr>
            <a:xfrm>
              <a:off x="829399" y="3781190"/>
              <a:ext cx="2179910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will refer to the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8"/>
                </a:rPr>
                <a:t>paper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(based-CNN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IoT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stream data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classification)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4538" y="3319525"/>
              <a:ext cx="2169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2. Improve Prediction Algorithm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3" name="Group 11"/>
          <p:cNvGrpSpPr/>
          <p:nvPr/>
        </p:nvGrpSpPr>
        <p:grpSpPr>
          <a:xfrm>
            <a:off x="2628330" y="3762267"/>
            <a:ext cx="5992414" cy="1588127"/>
            <a:chOff x="683913" y="3365993"/>
            <a:chExt cx="2289645" cy="1588127"/>
          </a:xfrm>
        </p:grpSpPr>
        <p:sp>
          <p:nvSpPr>
            <p:cNvPr id="34" name="TextBox 33"/>
            <p:cNvSpPr txBox="1"/>
            <p:nvPr/>
          </p:nvSpPr>
          <p:spPr>
            <a:xfrm>
              <a:off x="793648" y="3827658"/>
              <a:ext cx="2179910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a high cost to periodically communicate with the server over the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network.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will be using the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TensorFlow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lite to predict drinking on smartphone.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3913" y="3365993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3.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Improve </a:t>
              </a: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Energy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efficiency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82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Demo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Member Role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447775" y="4930996"/>
            <a:ext cx="252028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3394538" y="4930281"/>
            <a:ext cx="2414154" cy="47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0"/>
          <p:cNvSpPr/>
          <p:nvPr/>
        </p:nvSpPr>
        <p:spPr>
          <a:xfrm>
            <a:off x="6185797" y="4929231"/>
            <a:ext cx="240028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1"/>
          <p:cNvGrpSpPr/>
          <p:nvPr/>
        </p:nvGrpSpPr>
        <p:grpSpPr>
          <a:xfrm>
            <a:off x="620486" y="3187582"/>
            <a:ext cx="2223322" cy="2031325"/>
            <a:chOff x="4386594" y="963218"/>
            <a:chExt cx="2926225" cy="2031325"/>
          </a:xfrm>
        </p:grpSpPr>
        <p:sp>
          <p:nvSpPr>
            <p:cNvPr id="19" name="TextBox 18"/>
            <p:cNvSpPr txBox="1"/>
            <p:nvPr/>
          </p:nvSpPr>
          <p:spPr>
            <a:xfrm>
              <a:off x="4386594" y="1424883"/>
              <a:ext cx="29262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design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Drinking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etection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Management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38369" y="963218"/>
              <a:ext cx="287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이승화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05691" y="1667289"/>
            <a:ext cx="1440216" cy="1377360"/>
            <a:chOff x="1043552" y="2434740"/>
            <a:chExt cx="720000" cy="720000"/>
          </a:xfrm>
        </p:grpSpPr>
        <p:sp>
          <p:nvSpPr>
            <p:cNvPr id="7" name="Rectangle 3"/>
            <p:cNvSpPr/>
            <p:nvPr/>
          </p:nvSpPr>
          <p:spPr>
            <a:xfrm rot="16200000">
              <a:off x="1043552" y="2434740"/>
              <a:ext cx="720000" cy="72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Trapezoid 13"/>
            <p:cNvSpPr/>
            <p:nvPr/>
          </p:nvSpPr>
          <p:spPr>
            <a:xfrm>
              <a:off x="1220235" y="2639734"/>
              <a:ext cx="366634" cy="310011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55580" y="1644128"/>
            <a:ext cx="1440109" cy="1368153"/>
            <a:chOff x="5264224" y="2434740"/>
            <a:chExt cx="720000" cy="720000"/>
          </a:xfrm>
        </p:grpSpPr>
        <p:sp>
          <p:nvSpPr>
            <p:cNvPr id="11" name="Rectangle 5"/>
            <p:cNvSpPr/>
            <p:nvPr/>
          </p:nvSpPr>
          <p:spPr>
            <a:xfrm rot="16200000">
              <a:off x="5264224" y="2434740"/>
              <a:ext cx="720000" cy="7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Rounded Rectangle 7"/>
            <p:cNvSpPr/>
            <p:nvPr/>
          </p:nvSpPr>
          <p:spPr>
            <a:xfrm>
              <a:off x="5509734" y="2596605"/>
              <a:ext cx="228980" cy="396268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69385" y="1644127"/>
            <a:ext cx="1433120" cy="1372405"/>
            <a:chOff x="7374561" y="2434741"/>
            <a:chExt cx="720000" cy="720000"/>
          </a:xfrm>
        </p:grpSpPr>
        <p:sp>
          <p:nvSpPr>
            <p:cNvPr id="12" name="Rectangle 6"/>
            <p:cNvSpPr/>
            <p:nvPr/>
          </p:nvSpPr>
          <p:spPr>
            <a:xfrm rot="16200000">
              <a:off x="7374561" y="2434741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Rounded Rectangle 25"/>
            <p:cNvSpPr/>
            <p:nvPr/>
          </p:nvSpPr>
          <p:spPr>
            <a:xfrm>
              <a:off x="7593650" y="2596606"/>
              <a:ext cx="281822" cy="396268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Group 11"/>
          <p:cNvGrpSpPr/>
          <p:nvPr/>
        </p:nvGrpSpPr>
        <p:grpSpPr>
          <a:xfrm>
            <a:off x="3464389" y="3223105"/>
            <a:ext cx="2234911" cy="1292662"/>
            <a:chOff x="4386593" y="963218"/>
            <a:chExt cx="2926226" cy="1292662"/>
          </a:xfrm>
        </p:grpSpPr>
        <p:sp>
          <p:nvSpPr>
            <p:cNvPr id="36" name="TextBox 35"/>
            <p:cNvSpPr txBox="1"/>
            <p:nvPr/>
          </p:nvSpPr>
          <p:spPr>
            <a:xfrm>
              <a:off x="4386593" y="1424883"/>
              <a:ext cx="287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Driving detection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Marketing plan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38369" y="963218"/>
              <a:ext cx="287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권수환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11"/>
          <p:cNvGrpSpPr/>
          <p:nvPr/>
        </p:nvGrpSpPr>
        <p:grpSpPr>
          <a:xfrm>
            <a:off x="6185797" y="3208101"/>
            <a:ext cx="2474331" cy="1661994"/>
            <a:chOff x="4276144" y="971635"/>
            <a:chExt cx="2874450" cy="1661994"/>
          </a:xfrm>
        </p:grpSpPr>
        <p:sp>
          <p:nvSpPr>
            <p:cNvPr id="39" name="TextBox 38"/>
            <p:cNvSpPr txBox="1"/>
            <p:nvPr/>
          </p:nvSpPr>
          <p:spPr>
            <a:xfrm>
              <a:off x="4276144" y="1433300"/>
              <a:ext cx="287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Android application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interface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Management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76145" y="971635"/>
              <a:ext cx="2874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전주영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1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2569468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Thank you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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1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71800" y="3649588"/>
            <a:ext cx="4359507" cy="480053"/>
            <a:chOff x="2771800" y="3577580"/>
            <a:chExt cx="4359507" cy="480053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939549" y="3577580"/>
              <a:ext cx="419175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Increased awareness of drunk </a:t>
              </a:r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driving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2052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771800" y="3966193"/>
            <a:ext cx="4359507" cy="480053"/>
            <a:chOff x="2771800" y="3894185"/>
            <a:chExt cx="4359507" cy="48005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939550" y="3894185"/>
              <a:ext cx="4191757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Actual drunk driving does not decrease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27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4010536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115616" y="2649568"/>
            <a:ext cx="7416823" cy="769441"/>
          </a:xfrm>
          <a:prstGeom prst="rect">
            <a:avLst/>
          </a:prstGeom>
          <a:solidFill>
            <a:srgbClr val="3899DE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Drunk Driving Prevention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1785" y="2103912"/>
            <a:ext cx="3022600" cy="483344"/>
          </a:xfrm>
          <a:prstGeom prst="round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solidFill>
                  <a:srgbClr val="3899DE"/>
                </a:solidFill>
                <a:latin typeface="+mj-lt"/>
              </a:rPr>
              <a:t>Our Project</a:t>
            </a:r>
            <a:endParaRPr lang="ko-KR" altLang="en-US" sz="2800" dirty="0">
              <a:solidFill>
                <a:srgbClr val="3899DE"/>
              </a:solidFill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4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923928" y="4501241"/>
            <a:ext cx="1633731" cy="523220"/>
            <a:chOff x="5840685" y="1566716"/>
            <a:chExt cx="1633731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6078252" y="1566716"/>
              <a:ext cx="1396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Solve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5840685" y="1749757"/>
              <a:ext cx="252028" cy="200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56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5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Objective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1794730"/>
            <a:ext cx="3819862" cy="1188088"/>
            <a:chOff x="890674" y="1798416"/>
            <a:chExt cx="3819862" cy="1188088"/>
          </a:xfrm>
        </p:grpSpPr>
        <p:grpSp>
          <p:nvGrpSpPr>
            <p:cNvPr id="22" name="Group 5"/>
            <p:cNvGrpSpPr/>
            <p:nvPr/>
          </p:nvGrpSpPr>
          <p:grpSpPr>
            <a:xfrm>
              <a:off x="890674" y="1798416"/>
              <a:ext cx="864096" cy="1188088"/>
              <a:chOff x="2391994" y="1635646"/>
              <a:chExt cx="805454" cy="1584088"/>
            </a:xfrm>
          </p:grpSpPr>
          <p:sp>
            <p:nvSpPr>
              <p:cNvPr id="26" name="Rectangle 3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Isosceles Triangle 4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Group 7"/>
            <p:cNvGrpSpPr/>
            <p:nvPr/>
          </p:nvGrpSpPr>
          <p:grpSpPr>
            <a:xfrm>
              <a:off x="1826777" y="1849421"/>
              <a:ext cx="2883759" cy="1004190"/>
              <a:chOff x="496118" y="2469560"/>
              <a:chExt cx="1896521" cy="1004190"/>
            </a:xfrm>
            <a:noFill/>
          </p:grpSpPr>
          <p:sp>
            <p:nvSpPr>
              <p:cNvPr id="29" name="TextBox 28"/>
              <p:cNvSpPr txBox="1"/>
              <p:nvPr/>
            </p:nvSpPr>
            <p:spPr>
              <a:xfrm>
                <a:off x="548593" y="2950530"/>
                <a:ext cx="179594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It can measure drinking frequency, intensity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96118" y="2469560"/>
                <a:ext cx="18965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Drinking Detection</a:t>
                </a:r>
                <a:endParaRPr lang="ko-KR" altLang="en-US" sz="2000" dirty="0">
                  <a:solidFill>
                    <a:schemeClr val="accent2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968162" y="1841164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60033" y="1798383"/>
            <a:ext cx="3807504" cy="1188088"/>
            <a:chOff x="4860033" y="1798383"/>
            <a:chExt cx="3807504" cy="1188088"/>
          </a:xfrm>
        </p:grpSpPr>
        <p:grpSp>
          <p:nvGrpSpPr>
            <p:cNvPr id="32" name="Group 11"/>
            <p:cNvGrpSpPr/>
            <p:nvPr/>
          </p:nvGrpSpPr>
          <p:grpSpPr>
            <a:xfrm>
              <a:off x="4860033" y="1798383"/>
              <a:ext cx="864096" cy="1188088"/>
              <a:chOff x="2391994" y="1635646"/>
              <a:chExt cx="805454" cy="1584088"/>
            </a:xfrm>
            <a:solidFill>
              <a:srgbClr val="98DFBB"/>
            </a:solidFill>
          </p:grpSpPr>
          <p:sp>
            <p:nvSpPr>
              <p:cNvPr id="33" name="Rectangle 12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Isosceles Triangle 13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5" name="Group 14"/>
            <p:cNvGrpSpPr/>
            <p:nvPr/>
          </p:nvGrpSpPr>
          <p:grpSpPr>
            <a:xfrm>
              <a:off x="5796136" y="1849388"/>
              <a:ext cx="2871401" cy="1004223"/>
              <a:chOff x="496119" y="2469560"/>
              <a:chExt cx="1752190" cy="1004223"/>
            </a:xfrm>
            <a:noFill/>
          </p:grpSpPr>
          <p:sp>
            <p:nvSpPr>
              <p:cNvPr id="36" name="TextBox 35"/>
              <p:cNvSpPr txBox="1"/>
              <p:nvPr/>
            </p:nvSpPr>
            <p:spPr>
              <a:xfrm>
                <a:off x="496119" y="2950563"/>
                <a:ext cx="1752190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This wall take appropriate action depending how much you drank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96119" y="2469560"/>
                <a:ext cx="1752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3"/>
                    </a:solidFill>
                    <a:latin typeface="+mj-lt"/>
                    <a:cs typeface="Arial" pitchFamily="34" charset="0"/>
                  </a:rPr>
                  <a:t>Drinking Management</a:t>
                </a:r>
                <a:endParaRPr lang="ko-KR" altLang="en-US" sz="2000" dirty="0">
                  <a:solidFill>
                    <a:schemeClr val="accent3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937521" y="1841131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27584" y="3486907"/>
            <a:ext cx="3832338" cy="1188088"/>
            <a:chOff x="890674" y="3490593"/>
            <a:chExt cx="3832338" cy="1188088"/>
          </a:xfrm>
        </p:grpSpPr>
        <p:grpSp>
          <p:nvGrpSpPr>
            <p:cNvPr id="39" name="Group 18"/>
            <p:cNvGrpSpPr/>
            <p:nvPr/>
          </p:nvGrpSpPr>
          <p:grpSpPr>
            <a:xfrm>
              <a:off x="890674" y="3490593"/>
              <a:ext cx="864096" cy="1188088"/>
              <a:chOff x="2391994" y="1635646"/>
              <a:chExt cx="805454" cy="1584088"/>
            </a:xfrm>
            <a:solidFill>
              <a:srgbClr val="F8B2A3"/>
            </a:solidFill>
          </p:grpSpPr>
          <p:sp>
            <p:nvSpPr>
              <p:cNvPr id="40" name="Rectangle 19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Isosceles Triangle 20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Group 21"/>
            <p:cNvGrpSpPr/>
            <p:nvPr/>
          </p:nvGrpSpPr>
          <p:grpSpPr>
            <a:xfrm>
              <a:off x="1826777" y="3541598"/>
              <a:ext cx="2896235" cy="1066193"/>
              <a:chOff x="496119" y="2469560"/>
              <a:chExt cx="1759770" cy="1066193"/>
            </a:xfrm>
            <a:noFill/>
          </p:grpSpPr>
          <p:sp>
            <p:nvSpPr>
              <p:cNvPr id="43" name="TextBox 42"/>
              <p:cNvSpPr txBox="1"/>
              <p:nvPr/>
            </p:nvSpPr>
            <p:spPr>
              <a:xfrm>
                <a:off x="503699" y="3012533"/>
                <a:ext cx="1752190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Only smartphones, smart watch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(Optional) Beacon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96119" y="2469560"/>
                <a:ext cx="1752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1"/>
                    </a:solidFill>
                    <a:latin typeface="+mj-lt"/>
                    <a:cs typeface="Arial" pitchFamily="34" charset="0"/>
                  </a:rPr>
                  <a:t>No Separate Devices</a:t>
                </a:r>
                <a:endParaRPr lang="ko-KR" altLang="en-US" sz="2000" dirty="0">
                  <a:solidFill>
                    <a:schemeClr val="accent1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968162" y="3533341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60033" y="3490559"/>
            <a:ext cx="4002362" cy="1167137"/>
            <a:chOff x="4860033" y="3490559"/>
            <a:chExt cx="4002362" cy="1167137"/>
          </a:xfrm>
        </p:grpSpPr>
        <p:grpSp>
          <p:nvGrpSpPr>
            <p:cNvPr id="46" name="Group 25"/>
            <p:cNvGrpSpPr/>
            <p:nvPr/>
          </p:nvGrpSpPr>
          <p:grpSpPr>
            <a:xfrm>
              <a:off x="4860033" y="3490559"/>
              <a:ext cx="864096" cy="1167137"/>
              <a:chOff x="2391994" y="1635646"/>
              <a:chExt cx="805454" cy="1556155"/>
            </a:xfrm>
            <a:solidFill>
              <a:srgbClr val="A4B4EA"/>
            </a:solidFill>
          </p:grpSpPr>
          <p:sp>
            <p:nvSpPr>
              <p:cNvPr id="47" name="Rectangle 26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Isosceles Triangle 27"/>
              <p:cNvSpPr/>
              <p:nvPr/>
            </p:nvSpPr>
            <p:spPr>
              <a:xfrm rot="10800000">
                <a:off x="2391994" y="2422730"/>
                <a:ext cx="805454" cy="769071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937521" y="3533308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50" name="Group 28"/>
            <p:cNvGrpSpPr/>
            <p:nvPr/>
          </p:nvGrpSpPr>
          <p:grpSpPr>
            <a:xfrm>
              <a:off x="5791151" y="3571687"/>
              <a:ext cx="3071244" cy="1071565"/>
              <a:chOff x="493218" y="2527901"/>
              <a:chExt cx="1786733" cy="834071"/>
            </a:xfrm>
            <a:noFill/>
          </p:grpSpPr>
          <p:sp>
            <p:nvSpPr>
              <p:cNvPr id="51" name="TextBox 50"/>
              <p:cNvSpPr txBox="1"/>
              <p:nvPr/>
            </p:nvSpPr>
            <p:spPr>
              <a:xfrm>
                <a:off x="527761" y="2954715"/>
                <a:ext cx="1752190" cy="4072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It can detect drank driving starting this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93218" y="2527901"/>
                <a:ext cx="1752190" cy="311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4"/>
                    </a:solidFill>
                    <a:latin typeface="+mj-lt"/>
                    <a:cs typeface="Arial" pitchFamily="34" charset="0"/>
                  </a:rPr>
                  <a:t>Early Driving Detection</a:t>
                </a:r>
                <a:endParaRPr lang="ko-KR" altLang="en-US" sz="2000" dirty="0">
                  <a:solidFill>
                    <a:schemeClr val="accent4"/>
                  </a:solidFill>
                  <a:latin typeface="+mj-lt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238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Demo</a:t>
            </a:r>
            <a:endParaRPr lang="ko-KR" altLang="en-US" dirty="0"/>
          </a:p>
        </p:txBody>
      </p:sp>
      <p:pic>
        <p:nvPicPr>
          <p:cNvPr id="3" name="최종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389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Divided approach </a:t>
            </a:r>
          </a:p>
        </p:txBody>
      </p:sp>
    </p:spTree>
    <p:extLst>
      <p:ext uri="{BB962C8B-B14F-4D97-AF65-F5344CB8AC3E}">
        <p14:creationId xmlns:p14="http://schemas.microsoft.com/office/powerpoint/2010/main" val="5994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4" y="113410"/>
            <a:ext cx="4960910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- drinking detection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8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Collection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3142" y="1302249"/>
            <a:ext cx="43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142" y="3498121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Optional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927600" y="1978136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Heart Rate Measurement 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52587" y="2546845"/>
            <a:ext cx="636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/>
              <a:t>+ Accelerometer, Gyroscope, Light</a:t>
            </a:r>
            <a:endParaRPr lang="en-US" altLang="ko-KR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1684042" y="4582460"/>
            <a:ext cx="6638304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/>
              <a:t>Activity prediction information </a:t>
            </a:r>
            <a:endParaRPr lang="en-US" altLang="ko-KR" sz="2000" dirty="0" smtClean="0"/>
          </a:p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NOT_MOVE, WALKING, RUNNING)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927599" y="4029400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Pedometer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</p:spTree>
    <p:extLst>
      <p:ext uri="{BB962C8B-B14F-4D97-AF65-F5344CB8AC3E}">
        <p14:creationId xmlns:p14="http://schemas.microsoft.com/office/powerpoint/2010/main" val="33350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9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47664" y="1869624"/>
            <a:ext cx="480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Heart rate data included dirty data</a:t>
            </a:r>
            <a:endParaRPr lang="en-US" altLang="ko-KR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01" y="2785492"/>
            <a:ext cx="1752600" cy="1143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538" y="4144533"/>
            <a:ext cx="1724025" cy="428625"/>
          </a:xfrm>
          <a:prstGeom prst="rect">
            <a:avLst/>
          </a:prstGeom>
        </p:spPr>
      </p:pic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599160"/>
              </p:ext>
            </p:extLst>
          </p:nvPr>
        </p:nvGraphicFramePr>
        <p:xfrm>
          <a:off x="4355976" y="2388949"/>
          <a:ext cx="4566840" cy="2869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99592" y="1376584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Problem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64088" y="2754350"/>
            <a:ext cx="504056" cy="2272328"/>
          </a:xfrm>
          <a:prstGeom prst="rect">
            <a:avLst/>
          </a:prstGeom>
          <a:solidFill>
            <a:schemeClr val="accent6"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852120" y="1608014"/>
            <a:ext cx="2763403" cy="523220"/>
            <a:chOff x="5840685" y="1566716"/>
            <a:chExt cx="2763403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6078252" y="1566716"/>
              <a:ext cx="2525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Preprocessing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5840685" y="1749757"/>
              <a:ext cx="252028" cy="200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7154" y="113410"/>
            <a:ext cx="474488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180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기류">
  <a:themeElements>
    <a:clrScheme name="사용자 지정 4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473D2"/>
      </a:accent1>
      <a:accent2>
        <a:srgbClr val="4E67C8"/>
      </a:accent2>
      <a:accent3>
        <a:srgbClr val="31479F"/>
      </a:accent3>
      <a:accent4>
        <a:srgbClr val="2E2EA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한컴 고딕"/>
        <a:ea typeface="한컴 고딕"/>
        <a:cs typeface="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2613</TotalTime>
  <Words>1035</Words>
  <Application>Microsoft Office PowerPoint</Application>
  <PresentationFormat>화면 슬라이드 쇼(16:10)</PresentationFormat>
  <Paragraphs>268</Paragraphs>
  <Slides>37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한컴 고딕</vt:lpstr>
      <vt:lpstr>Arial</vt:lpstr>
      <vt:lpstr>함초롬돋움</vt:lpstr>
      <vt:lpstr>KoPub돋움체 Bold</vt:lpstr>
      <vt:lpstr>Wingdings</vt:lpstr>
      <vt:lpstr>Rix모던고딕 B</vt:lpstr>
      <vt:lpstr>Georgia</vt:lpstr>
      <vt:lpstr>맑은 고딕</vt:lpstr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CoolBlue</dc:title>
  <dc:creator>Adstore.Tistory.com</dc:creator>
  <cp:lastModifiedBy>seung</cp:lastModifiedBy>
  <cp:revision>247</cp:revision>
  <dcterms:created xsi:type="dcterms:W3CDTF">2013-06-09T12:01:59Z</dcterms:created>
  <dcterms:modified xsi:type="dcterms:W3CDTF">2020-06-25T22:22:42Z</dcterms:modified>
</cp:coreProperties>
</file>